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7" Type="http://schemas.microsoft.com/office/2020/02/relationships/classificationlabels" Target="docMetadata/LabelInfo.xml"/><Relationship Id="rId2" Type="http://schemas.openxmlformats.org/officeDocument/2006/relationships/officeDocument" Target="ppt/presentation.xml"/><Relationship Id="rId1" Type="http://schemas.microsoft.com/office/2011/relationships/webextensiontaskpanes" Target="ppt/webextensions/taskpanes.xml"/><Relationship Id="rId6" Type="http://schemas.openxmlformats.org/officeDocument/2006/relationships/custom-properties" Target="docProps/custom.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4"/>
  </p:sldMasterIdLst>
  <p:notesMasterIdLst>
    <p:notesMasterId r:id="rId15"/>
  </p:notesMasterIdLst>
  <p:sldIdLst>
    <p:sldId id="256" r:id="rId5"/>
    <p:sldId id="307" r:id="rId6"/>
    <p:sldId id="309" r:id="rId7"/>
    <p:sldId id="308" r:id="rId8"/>
    <p:sldId id="316" r:id="rId9"/>
    <p:sldId id="272" r:id="rId10"/>
    <p:sldId id="271" r:id="rId11"/>
    <p:sldId id="317" r:id="rId12"/>
    <p:sldId id="297" r:id="rId13"/>
    <p:sldId id="284" r:id="rId14"/>
  </p:sldIdLst>
  <p:sldSz cx="12192000" cy="6858000"/>
  <p:notesSz cx="6858000" cy="9144000"/>
  <p:embeddedFontLst>
    <p:embeddedFont>
      <p:font typeface="PP SIG Flow" panose="00000500000000000000" pitchFamily="50" charset="0"/>
      <p:regular r:id="rId16"/>
      <p:bold r:id="rId17"/>
    </p:embeddedFont>
    <p:embeddedFont>
      <p:font typeface="PP SIG Flow SemiBold" panose="00000700000000000000" pitchFamily="50" charset="0"/>
      <p:bold r:id="rId18"/>
    </p:embeddedFont>
  </p:embeddedFontLst>
  <p:custDataLst>
    <p:tags r:id="rId19"/>
  </p:custDataLst>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C57D6A17-81F4-DB8C-8F0C-1FD8749266BD}" name="Büttgen, Ingo" initials="IB" userId="S::ingo.buettgen@sig.biz::d4760698-7077-46e6-9a7a-28ba0028a031" providerId="AD"/>
  <p188:author id="{2D78FD29-F23D-5258-9B34-820D881A37D4}" name="Ungur, Cristina-Alexandra" initials="CU" userId="S::CRISTINA-ALEXANDRA.UNGUR@SIG.BIZ::378a955c-deae-4bdf-afc6-c1402be26fa1"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4BCD7DF-3034-49F7-8849-C118F8EE3594}" v="1" dt="2025-04-14T11:33:03.83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80" autoAdjust="0"/>
    <p:restoredTop sz="96327"/>
  </p:normalViewPr>
  <p:slideViewPr>
    <p:cSldViewPr showGuides="1">
      <p:cViewPr varScale="1">
        <p:scale>
          <a:sx n="120" d="100"/>
          <a:sy n="120" d="100"/>
        </p:scale>
        <p:origin x="120" y="2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font" Target="fonts/font3.fntdata"/><Relationship Id="rId26" Type="http://schemas.microsoft.com/office/2018/10/relationships/authors" Target="authors.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font" Target="fonts/font2.fntdata"/><Relationship Id="rId25"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font" Target="fonts/font1.fntdata"/><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notesMaster" Target="notesMasters/notesMaster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tags" Target="tags/tag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üttgen, Ingo" userId="d4760698-7077-46e6-9a7a-28ba0028a031" providerId="ADAL" clId="{F7F99BF9-59E6-4E62-B82B-B640820A8795}"/>
    <pc:docChg chg="undo custSel modSld">
      <pc:chgData name="Büttgen, Ingo" userId="d4760698-7077-46e6-9a7a-28ba0028a031" providerId="ADAL" clId="{F7F99BF9-59E6-4E62-B82B-B640820A8795}" dt="2025-02-18T15:45:31.615" v="589" actId="164"/>
      <pc:docMkLst>
        <pc:docMk/>
      </pc:docMkLst>
      <pc:sldChg chg="modSp mod">
        <pc:chgData name="Büttgen, Ingo" userId="d4760698-7077-46e6-9a7a-28ba0028a031" providerId="ADAL" clId="{F7F99BF9-59E6-4E62-B82B-B640820A8795}" dt="2025-02-18T15:35:08.648" v="508" actId="12"/>
        <pc:sldMkLst>
          <pc:docMk/>
          <pc:sldMk cId="2356451752" sldId="272"/>
        </pc:sldMkLst>
        <pc:spChg chg="mod">
          <ac:chgData name="Büttgen, Ingo" userId="d4760698-7077-46e6-9a7a-28ba0028a031" providerId="ADAL" clId="{F7F99BF9-59E6-4E62-B82B-B640820A8795}" dt="2025-02-18T15:35:08.648" v="508" actId="12"/>
          <ac:spMkLst>
            <pc:docMk/>
            <pc:sldMk cId="2356451752" sldId="272"/>
            <ac:spMk id="3" creationId="{050AB9FC-ABC0-A884-2217-D507ED4125BF}"/>
          </ac:spMkLst>
        </pc:spChg>
      </pc:sldChg>
      <pc:sldChg chg="delSp modSp">
        <pc:chgData name="Büttgen, Ingo" userId="d4760698-7077-46e6-9a7a-28ba0028a031" providerId="ADAL" clId="{F7F99BF9-59E6-4E62-B82B-B640820A8795}" dt="2025-02-18T15:42:30.285" v="588" actId="165"/>
        <pc:sldMkLst>
          <pc:docMk/>
          <pc:sldMk cId="3702669142" sldId="297"/>
        </pc:sldMkLst>
        <pc:spChg chg="mod topLvl">
          <ac:chgData name="Büttgen, Ingo" userId="d4760698-7077-46e6-9a7a-28ba0028a031" providerId="ADAL" clId="{F7F99BF9-59E6-4E62-B82B-B640820A8795}" dt="2025-02-18T15:42:30.285" v="588" actId="165"/>
          <ac:spMkLst>
            <pc:docMk/>
            <pc:sldMk cId="3702669142" sldId="297"/>
            <ac:spMk id="15" creationId="{30D9A68D-314C-1808-075A-313ABD38B259}"/>
          </ac:spMkLst>
        </pc:spChg>
        <pc:spChg chg="mod topLvl">
          <ac:chgData name="Büttgen, Ingo" userId="d4760698-7077-46e6-9a7a-28ba0028a031" providerId="ADAL" clId="{F7F99BF9-59E6-4E62-B82B-B640820A8795}" dt="2025-02-18T15:42:30.285" v="588" actId="165"/>
          <ac:spMkLst>
            <pc:docMk/>
            <pc:sldMk cId="3702669142" sldId="297"/>
            <ac:spMk id="18" creationId="{50A66438-479E-F5A0-BF7B-BDED7964F06E}"/>
          </ac:spMkLst>
        </pc:spChg>
      </pc:sldChg>
      <pc:sldChg chg="addSp delSp modSp mod">
        <pc:chgData name="Büttgen, Ingo" userId="d4760698-7077-46e6-9a7a-28ba0028a031" providerId="ADAL" clId="{F7F99BF9-59E6-4E62-B82B-B640820A8795}" dt="2025-02-18T15:25:19.560" v="347" actId="20577"/>
        <pc:sldMkLst>
          <pc:docMk/>
          <pc:sldMk cId="3161540529" sldId="308"/>
        </pc:sldMkLst>
        <pc:spChg chg="mod">
          <ac:chgData name="Büttgen, Ingo" userId="d4760698-7077-46e6-9a7a-28ba0028a031" providerId="ADAL" clId="{F7F99BF9-59E6-4E62-B82B-B640820A8795}" dt="2025-02-18T15:11:22.865" v="55" actId="20577"/>
          <ac:spMkLst>
            <pc:docMk/>
            <pc:sldMk cId="3161540529" sldId="308"/>
            <ac:spMk id="2" creationId="{339C72B2-C79A-E4F4-FDB1-870C981B21D9}"/>
          </ac:spMkLst>
        </pc:spChg>
        <pc:spChg chg="mod">
          <ac:chgData name="Büttgen, Ingo" userId="d4760698-7077-46e6-9a7a-28ba0028a031" providerId="ADAL" clId="{F7F99BF9-59E6-4E62-B82B-B640820A8795}" dt="2025-02-18T15:25:19.560" v="347" actId="20577"/>
          <ac:spMkLst>
            <pc:docMk/>
            <pc:sldMk cId="3161540529" sldId="308"/>
            <ac:spMk id="5" creationId="{A18A7A7A-1EFE-CD97-E0A5-3AC7EF900A24}"/>
          </ac:spMkLst>
        </pc:spChg>
        <pc:spChg chg="mod">
          <ac:chgData name="Büttgen, Ingo" userId="d4760698-7077-46e6-9a7a-28ba0028a031" providerId="ADAL" clId="{F7F99BF9-59E6-4E62-B82B-B640820A8795}" dt="2025-02-18T15:20:00.302" v="270" actId="20577"/>
          <ac:spMkLst>
            <pc:docMk/>
            <pc:sldMk cId="3161540529" sldId="308"/>
            <ac:spMk id="9" creationId="{05EAE95D-F4D3-A979-6829-0E622AA2C84C}"/>
          </ac:spMkLst>
        </pc:spChg>
        <pc:spChg chg="mod">
          <ac:chgData name="Büttgen, Ingo" userId="d4760698-7077-46e6-9a7a-28ba0028a031" providerId="ADAL" clId="{F7F99BF9-59E6-4E62-B82B-B640820A8795}" dt="2025-02-18T15:21:20.577" v="308" actId="20577"/>
          <ac:spMkLst>
            <pc:docMk/>
            <pc:sldMk cId="3161540529" sldId="308"/>
            <ac:spMk id="11" creationId="{A0E4BF44-3226-F873-309F-D30CA4419FA8}"/>
          </ac:spMkLst>
        </pc:spChg>
        <pc:spChg chg="add mod">
          <ac:chgData name="Büttgen, Ingo" userId="d4760698-7077-46e6-9a7a-28ba0028a031" providerId="ADAL" clId="{F7F99BF9-59E6-4E62-B82B-B640820A8795}" dt="2025-02-18T15:14:18.631" v="79" actId="1076"/>
          <ac:spMkLst>
            <pc:docMk/>
            <pc:sldMk cId="3161540529" sldId="308"/>
            <ac:spMk id="15" creationId="{07F6DBC2-AE50-353F-69DA-CD0278B60171}"/>
          </ac:spMkLst>
        </pc:spChg>
        <pc:picChg chg="mod">
          <ac:chgData name="Büttgen, Ingo" userId="d4760698-7077-46e6-9a7a-28ba0028a031" providerId="ADAL" clId="{F7F99BF9-59E6-4E62-B82B-B640820A8795}" dt="2025-02-18T15:13:58.413" v="75" actId="1076"/>
          <ac:picMkLst>
            <pc:docMk/>
            <pc:sldMk cId="3161540529" sldId="308"/>
            <ac:picMk id="12" creationId="{3CFB237D-7091-DCC4-20EA-3367CCEA1211}"/>
          </ac:picMkLst>
        </pc:picChg>
        <pc:picChg chg="add mod">
          <ac:chgData name="Büttgen, Ingo" userId="d4760698-7077-46e6-9a7a-28ba0028a031" providerId="ADAL" clId="{F7F99BF9-59E6-4E62-B82B-B640820A8795}" dt="2025-02-18T15:14:18.631" v="79" actId="1076"/>
          <ac:picMkLst>
            <pc:docMk/>
            <pc:sldMk cId="3161540529" sldId="308"/>
            <ac:picMk id="16" creationId="{FD6AB1DF-EDF1-7ADD-92B1-04E53186569A}"/>
          </ac:picMkLst>
        </pc:picChg>
      </pc:sldChg>
      <pc:sldChg chg="modSp mod">
        <pc:chgData name="Büttgen, Ingo" userId="d4760698-7077-46e6-9a7a-28ba0028a031" providerId="ADAL" clId="{F7F99BF9-59E6-4E62-B82B-B640820A8795}" dt="2025-02-18T15:10:59.136" v="46" actId="20577"/>
        <pc:sldMkLst>
          <pc:docMk/>
          <pc:sldMk cId="808843389" sldId="309"/>
        </pc:sldMkLst>
        <pc:spChg chg="mod">
          <ac:chgData name="Büttgen, Ingo" userId="d4760698-7077-46e6-9a7a-28ba0028a031" providerId="ADAL" clId="{F7F99BF9-59E6-4E62-B82B-B640820A8795}" dt="2025-02-18T15:08:47.894" v="16" actId="20577"/>
          <ac:spMkLst>
            <pc:docMk/>
            <pc:sldMk cId="808843389" sldId="309"/>
            <ac:spMk id="2" creationId="{1F6C1C90-824D-D655-C41E-83BC8A9D6686}"/>
          </ac:spMkLst>
        </pc:spChg>
        <pc:spChg chg="mod">
          <ac:chgData name="Büttgen, Ingo" userId="d4760698-7077-46e6-9a7a-28ba0028a031" providerId="ADAL" clId="{F7F99BF9-59E6-4E62-B82B-B640820A8795}" dt="2025-02-18T15:10:59.136" v="46" actId="20577"/>
          <ac:spMkLst>
            <pc:docMk/>
            <pc:sldMk cId="808843389" sldId="309"/>
            <ac:spMk id="3" creationId="{71F97A8A-13F5-A051-87AC-F6A91735B91A}"/>
          </ac:spMkLst>
        </pc:spChg>
      </pc:sldChg>
      <pc:sldChg chg="addSp delSp modSp mod">
        <pc:chgData name="Büttgen, Ingo" userId="d4760698-7077-46e6-9a7a-28ba0028a031" providerId="ADAL" clId="{F7F99BF9-59E6-4E62-B82B-B640820A8795}" dt="2025-02-18T15:25:43.744" v="349" actId="20577"/>
        <pc:sldMkLst>
          <pc:docMk/>
          <pc:sldMk cId="3203539266" sldId="316"/>
        </pc:sldMkLst>
        <pc:spChg chg="mod">
          <ac:chgData name="Büttgen, Ingo" userId="d4760698-7077-46e6-9a7a-28ba0028a031" providerId="ADAL" clId="{F7F99BF9-59E6-4E62-B82B-B640820A8795}" dt="2025-02-18T15:21:48.165" v="317" actId="20577"/>
          <ac:spMkLst>
            <pc:docMk/>
            <pc:sldMk cId="3203539266" sldId="316"/>
            <ac:spMk id="2" creationId="{339C72B2-C79A-E4F4-FDB1-870C981B21D9}"/>
          </ac:spMkLst>
        </pc:spChg>
        <pc:spChg chg="mod">
          <ac:chgData name="Büttgen, Ingo" userId="d4760698-7077-46e6-9a7a-28ba0028a031" providerId="ADAL" clId="{F7F99BF9-59E6-4E62-B82B-B640820A8795}" dt="2025-02-18T15:25:43.744" v="349" actId="20577"/>
          <ac:spMkLst>
            <pc:docMk/>
            <pc:sldMk cId="3203539266" sldId="316"/>
            <ac:spMk id="5" creationId="{A18A7A7A-1EFE-CD97-E0A5-3AC7EF900A24}"/>
          </ac:spMkLst>
        </pc:spChg>
        <pc:spChg chg="mod">
          <ac:chgData name="Büttgen, Ingo" userId="d4760698-7077-46e6-9a7a-28ba0028a031" providerId="ADAL" clId="{F7F99BF9-59E6-4E62-B82B-B640820A8795}" dt="2025-02-18T15:24:32.772" v="345" actId="20577"/>
          <ac:spMkLst>
            <pc:docMk/>
            <pc:sldMk cId="3203539266" sldId="316"/>
            <ac:spMk id="10" creationId="{07F6DBC2-AE50-353F-69DA-CD0278B60171}"/>
          </ac:spMkLst>
        </pc:spChg>
        <pc:spChg chg="mod">
          <ac:chgData name="Büttgen, Ingo" userId="d4760698-7077-46e6-9a7a-28ba0028a031" providerId="ADAL" clId="{F7F99BF9-59E6-4E62-B82B-B640820A8795}" dt="2025-02-18T15:23:42.902" v="342" actId="1076"/>
          <ac:spMkLst>
            <pc:docMk/>
            <pc:sldMk cId="3203539266" sldId="316"/>
            <ac:spMk id="11" creationId="{A0E4BF44-3226-F873-309F-D30CA4419FA8}"/>
          </ac:spMkLst>
        </pc:spChg>
        <pc:spChg chg="add mod">
          <ac:chgData name="Büttgen, Ingo" userId="d4760698-7077-46e6-9a7a-28ba0028a031" providerId="ADAL" clId="{F7F99BF9-59E6-4E62-B82B-B640820A8795}" dt="2025-02-18T15:23:50.791" v="344" actId="1076"/>
          <ac:spMkLst>
            <pc:docMk/>
            <pc:sldMk cId="3203539266" sldId="316"/>
            <ac:spMk id="15" creationId="{05EAE95D-F4D3-A979-6829-0E622AA2C84C}"/>
          </ac:spMkLst>
        </pc:spChg>
        <pc:picChg chg="mod">
          <ac:chgData name="Büttgen, Ingo" userId="d4760698-7077-46e6-9a7a-28ba0028a031" providerId="ADAL" clId="{F7F99BF9-59E6-4E62-B82B-B640820A8795}" dt="2025-02-18T15:23:35.048" v="341" actId="1076"/>
          <ac:picMkLst>
            <pc:docMk/>
            <pc:sldMk cId="3203539266" sldId="316"/>
            <ac:picMk id="13" creationId="{FD6AB1DF-EDF1-7ADD-92B1-04E53186569A}"/>
          </ac:picMkLst>
        </pc:picChg>
        <pc:picChg chg="mod">
          <ac:chgData name="Büttgen, Ingo" userId="d4760698-7077-46e6-9a7a-28ba0028a031" providerId="ADAL" clId="{F7F99BF9-59E6-4E62-B82B-B640820A8795}" dt="2025-02-18T15:23:42.902" v="342" actId="1076"/>
          <ac:picMkLst>
            <pc:docMk/>
            <pc:sldMk cId="3203539266" sldId="316"/>
            <ac:picMk id="14" creationId="{06CF76E5-0589-A966-8CDF-7D9D39FED3C9}"/>
          </ac:picMkLst>
        </pc:picChg>
        <pc:picChg chg="add mod">
          <ac:chgData name="Büttgen, Ingo" userId="d4760698-7077-46e6-9a7a-28ba0028a031" providerId="ADAL" clId="{F7F99BF9-59E6-4E62-B82B-B640820A8795}" dt="2025-02-18T15:23:50.791" v="344" actId="1076"/>
          <ac:picMkLst>
            <pc:docMk/>
            <pc:sldMk cId="3203539266" sldId="316"/>
            <ac:picMk id="16" creationId="{3CFB237D-7091-DCC4-20EA-3367CCEA1211}"/>
          </ac:picMkLst>
        </pc:picChg>
      </pc:sldChg>
      <pc:sldChg chg="addSp modSp mod">
        <pc:chgData name="Büttgen, Ingo" userId="d4760698-7077-46e6-9a7a-28ba0028a031" providerId="ADAL" clId="{F7F99BF9-59E6-4E62-B82B-B640820A8795}" dt="2025-02-18T15:45:31.615" v="589" actId="164"/>
        <pc:sldMkLst>
          <pc:docMk/>
          <pc:sldMk cId="1454278566" sldId="317"/>
        </pc:sldMkLst>
        <pc:spChg chg="mod">
          <ac:chgData name="Büttgen, Ingo" userId="d4760698-7077-46e6-9a7a-28ba0028a031" providerId="ADAL" clId="{F7F99BF9-59E6-4E62-B82B-B640820A8795}" dt="2025-02-18T15:45:31.615" v="589" actId="164"/>
          <ac:spMkLst>
            <pc:docMk/>
            <pc:sldMk cId="1454278566" sldId="317"/>
            <ac:spMk id="3" creationId="{52855494-5CB0-0D45-1CC7-FF039A8C012F}"/>
          </ac:spMkLst>
        </pc:spChg>
        <pc:spChg chg="mod">
          <ac:chgData name="Büttgen, Ingo" userId="d4760698-7077-46e6-9a7a-28ba0028a031" providerId="ADAL" clId="{F7F99BF9-59E6-4E62-B82B-B640820A8795}" dt="2025-02-18T15:45:31.615" v="589" actId="164"/>
          <ac:spMkLst>
            <pc:docMk/>
            <pc:sldMk cId="1454278566" sldId="317"/>
            <ac:spMk id="5" creationId="{4BC9B351-5B85-96E4-9928-302EDED677E1}"/>
          </ac:spMkLst>
        </pc:spChg>
        <pc:spChg chg="mod">
          <ac:chgData name="Büttgen, Ingo" userId="d4760698-7077-46e6-9a7a-28ba0028a031" providerId="ADAL" clId="{F7F99BF9-59E6-4E62-B82B-B640820A8795}" dt="2025-02-18T15:45:31.615" v="589" actId="164"/>
          <ac:spMkLst>
            <pc:docMk/>
            <pc:sldMk cId="1454278566" sldId="317"/>
            <ac:spMk id="8" creationId="{A60D1616-B7FE-D4A3-0388-93072A85908B}"/>
          </ac:spMkLst>
        </pc:spChg>
        <pc:spChg chg="mod">
          <ac:chgData name="Büttgen, Ingo" userId="d4760698-7077-46e6-9a7a-28ba0028a031" providerId="ADAL" clId="{F7F99BF9-59E6-4E62-B82B-B640820A8795}" dt="2025-02-18T15:45:31.615" v="589" actId="164"/>
          <ac:spMkLst>
            <pc:docMk/>
            <pc:sldMk cId="1454278566" sldId="317"/>
            <ac:spMk id="11" creationId="{B8332B9E-4EB6-52C9-E605-F5DF7A0AD68F}"/>
          </ac:spMkLst>
        </pc:spChg>
        <pc:spChg chg="mod">
          <ac:chgData name="Büttgen, Ingo" userId="d4760698-7077-46e6-9a7a-28ba0028a031" providerId="ADAL" clId="{F7F99BF9-59E6-4E62-B82B-B640820A8795}" dt="2025-02-18T15:45:31.615" v="589" actId="164"/>
          <ac:spMkLst>
            <pc:docMk/>
            <pc:sldMk cId="1454278566" sldId="317"/>
            <ac:spMk id="13" creationId="{7B5E9054-F98B-9C64-92B8-E2BA80D810B0}"/>
          </ac:spMkLst>
        </pc:spChg>
        <pc:spChg chg="mod">
          <ac:chgData name="Büttgen, Ingo" userId="d4760698-7077-46e6-9a7a-28ba0028a031" providerId="ADAL" clId="{F7F99BF9-59E6-4E62-B82B-B640820A8795}" dt="2025-02-18T15:45:31.615" v="589" actId="164"/>
          <ac:spMkLst>
            <pc:docMk/>
            <pc:sldMk cId="1454278566" sldId="317"/>
            <ac:spMk id="27" creationId="{08726550-D9A7-654B-5E16-AA09D149D6DC}"/>
          </ac:spMkLst>
        </pc:spChg>
        <pc:spChg chg="mod">
          <ac:chgData name="Büttgen, Ingo" userId="d4760698-7077-46e6-9a7a-28ba0028a031" providerId="ADAL" clId="{F7F99BF9-59E6-4E62-B82B-B640820A8795}" dt="2025-02-18T15:45:31.615" v="589" actId="164"/>
          <ac:spMkLst>
            <pc:docMk/>
            <pc:sldMk cId="1454278566" sldId="317"/>
            <ac:spMk id="28" creationId="{B67A29B3-DD02-0243-D5E2-221BAA955059}"/>
          </ac:spMkLst>
        </pc:spChg>
        <pc:spChg chg="mod">
          <ac:chgData name="Büttgen, Ingo" userId="d4760698-7077-46e6-9a7a-28ba0028a031" providerId="ADAL" clId="{F7F99BF9-59E6-4E62-B82B-B640820A8795}" dt="2025-02-18T15:37:30.234" v="569" actId="20577"/>
          <ac:spMkLst>
            <pc:docMk/>
            <pc:sldMk cId="1454278566" sldId="317"/>
            <ac:spMk id="30" creationId="{A1FBA8F8-46CB-BFDE-728D-CB6FCAD59059}"/>
          </ac:spMkLst>
        </pc:spChg>
        <pc:spChg chg="mod">
          <ac:chgData name="Büttgen, Ingo" userId="d4760698-7077-46e6-9a7a-28ba0028a031" providerId="ADAL" clId="{F7F99BF9-59E6-4E62-B82B-B640820A8795}" dt="2025-02-18T15:37:38.529" v="578" actId="20577"/>
          <ac:spMkLst>
            <pc:docMk/>
            <pc:sldMk cId="1454278566" sldId="317"/>
            <ac:spMk id="32" creationId="{822AEA6F-35C1-CD36-0A34-45493B2FAD51}"/>
          </ac:spMkLst>
        </pc:spChg>
        <pc:spChg chg="mod">
          <ac:chgData name="Büttgen, Ingo" userId="d4760698-7077-46e6-9a7a-28ba0028a031" providerId="ADAL" clId="{F7F99BF9-59E6-4E62-B82B-B640820A8795}" dt="2025-02-18T15:45:31.615" v="589" actId="164"/>
          <ac:spMkLst>
            <pc:docMk/>
            <pc:sldMk cId="1454278566" sldId="317"/>
            <ac:spMk id="42" creationId="{71AA99B7-BF84-C2C7-3C14-14CD904A63F0}"/>
          </ac:spMkLst>
        </pc:spChg>
        <pc:spChg chg="mod">
          <ac:chgData name="Büttgen, Ingo" userId="d4760698-7077-46e6-9a7a-28ba0028a031" providerId="ADAL" clId="{F7F99BF9-59E6-4E62-B82B-B640820A8795}" dt="2025-02-18T15:45:31.615" v="589" actId="164"/>
          <ac:spMkLst>
            <pc:docMk/>
            <pc:sldMk cId="1454278566" sldId="317"/>
            <ac:spMk id="44" creationId="{71E9A348-5B02-D613-5153-BCEC33CD9CE9}"/>
          </ac:spMkLst>
        </pc:spChg>
        <pc:spChg chg="mod">
          <ac:chgData name="Büttgen, Ingo" userId="d4760698-7077-46e6-9a7a-28ba0028a031" providerId="ADAL" clId="{F7F99BF9-59E6-4E62-B82B-B640820A8795}" dt="2025-02-18T15:45:31.615" v="589" actId="164"/>
          <ac:spMkLst>
            <pc:docMk/>
            <pc:sldMk cId="1454278566" sldId="317"/>
            <ac:spMk id="47" creationId="{A6038218-689A-4EA0-A51A-44D0CD2E6B20}"/>
          </ac:spMkLst>
        </pc:spChg>
        <pc:spChg chg="mod">
          <ac:chgData name="Büttgen, Ingo" userId="d4760698-7077-46e6-9a7a-28ba0028a031" providerId="ADAL" clId="{F7F99BF9-59E6-4E62-B82B-B640820A8795}" dt="2025-02-18T15:37:45.719" v="587" actId="20577"/>
          <ac:spMkLst>
            <pc:docMk/>
            <pc:sldMk cId="1454278566" sldId="317"/>
            <ac:spMk id="50" creationId="{CE03986F-91F2-1799-D1D4-23B1934900AA}"/>
          </ac:spMkLst>
        </pc:spChg>
      </pc:sldChg>
    </pc:docChg>
  </pc:docChgLst>
  <pc:docChgLst>
    <pc:chgData name="Ungur, Cristina-Alexandra" userId="378a955c-deae-4bdf-afc6-c1402be26fa1" providerId="ADAL" clId="{E4BCD7DF-3034-49F7-8849-C118F8EE3594}"/>
    <pc:docChg chg="custSel modSld">
      <pc:chgData name="Ungur, Cristina-Alexandra" userId="378a955c-deae-4bdf-afc6-c1402be26fa1" providerId="ADAL" clId="{E4BCD7DF-3034-49F7-8849-C118F8EE3594}" dt="2025-04-14T11:33:58.262" v="30" actId="20577"/>
      <pc:docMkLst>
        <pc:docMk/>
      </pc:docMkLst>
      <pc:sldChg chg="modSp mod">
        <pc:chgData name="Ungur, Cristina-Alexandra" userId="378a955c-deae-4bdf-afc6-c1402be26fa1" providerId="ADAL" clId="{E4BCD7DF-3034-49F7-8849-C118F8EE3594}" dt="2025-04-14T11:33:58.262" v="30" actId="20577"/>
        <pc:sldMkLst>
          <pc:docMk/>
          <pc:sldMk cId="3702669142" sldId="297"/>
        </pc:sldMkLst>
        <pc:spChg chg="mod">
          <ac:chgData name="Ungur, Cristina-Alexandra" userId="378a955c-deae-4bdf-afc6-c1402be26fa1" providerId="ADAL" clId="{E4BCD7DF-3034-49F7-8849-C118F8EE3594}" dt="2025-04-14T11:33:58.262" v="30" actId="20577"/>
          <ac:spMkLst>
            <pc:docMk/>
            <pc:sldMk cId="3702669142" sldId="297"/>
            <ac:spMk id="18" creationId="{50A66438-479E-F5A0-BF7B-BDED7964F06E}"/>
          </ac:spMkLst>
        </pc:spChg>
      </pc:sldChg>
      <pc:sldChg chg="addSp delSp modSp mod">
        <pc:chgData name="Ungur, Cristina-Alexandra" userId="378a955c-deae-4bdf-afc6-c1402be26fa1" providerId="ADAL" clId="{E4BCD7DF-3034-49F7-8849-C118F8EE3594}" dt="2025-04-14T11:33:33.546" v="21" actId="478"/>
        <pc:sldMkLst>
          <pc:docMk/>
          <pc:sldMk cId="1454278566" sldId="317"/>
        </pc:sldMkLst>
        <pc:spChg chg="mod">
          <ac:chgData name="Ungur, Cristina-Alexandra" userId="378a955c-deae-4bdf-afc6-c1402be26fa1" providerId="ADAL" clId="{E4BCD7DF-3034-49F7-8849-C118F8EE3594}" dt="2025-04-14T11:32:50.731" v="1" actId="1582"/>
          <ac:spMkLst>
            <pc:docMk/>
            <pc:sldMk cId="1454278566" sldId="317"/>
            <ac:spMk id="3" creationId="{52855494-5CB0-0D45-1CC7-FF039A8C012F}"/>
          </ac:spMkLst>
        </pc:spChg>
        <pc:spChg chg="add mod">
          <ac:chgData name="Ungur, Cristina-Alexandra" userId="378a955c-deae-4bdf-afc6-c1402be26fa1" providerId="ADAL" clId="{E4BCD7DF-3034-49F7-8849-C118F8EE3594}" dt="2025-04-14T11:33:20.817" v="20" actId="20577"/>
          <ac:spMkLst>
            <pc:docMk/>
            <pc:sldMk cId="1454278566" sldId="317"/>
            <ac:spMk id="9" creationId="{6B87A57C-6DBF-38D1-43A1-3101368D6130}"/>
          </ac:spMkLst>
        </pc:spChg>
        <pc:cxnChg chg="del">
          <ac:chgData name="Ungur, Cristina-Alexandra" userId="378a955c-deae-4bdf-afc6-c1402be26fa1" providerId="ADAL" clId="{E4BCD7DF-3034-49F7-8849-C118F8EE3594}" dt="2025-04-14T11:33:33.546" v="21" actId="478"/>
          <ac:cxnSpMkLst>
            <pc:docMk/>
            <pc:sldMk cId="1454278566" sldId="317"/>
            <ac:cxnSpMk id="40" creationId="{0C40CE89-85AA-688A-CB06-7C595A2E467A}"/>
          </ac:cxnSpMkLst>
        </pc:cxn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99C68E-0A56-4EDE-B6CD-AA872E71D0B8}" type="datetimeFigureOut">
              <a:rPr lang="en-US" smtClean="0"/>
              <a:t>4/14/2025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A086218-E2B4-4ABB-BDE3-1172387447AF}" type="slidenum">
              <a:rPr lang="en-US" smtClean="0"/>
              <a:t>‹#›</a:t>
            </a:fld>
            <a:endParaRPr lang="en-US"/>
          </a:p>
        </p:txBody>
      </p:sp>
    </p:spTree>
    <p:extLst>
      <p:ext uri="{BB962C8B-B14F-4D97-AF65-F5344CB8AC3E}">
        <p14:creationId xmlns:p14="http://schemas.microsoft.com/office/powerpoint/2010/main" val="17728553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A086218-E2B4-4ABB-BDE3-1172387447AF}" type="slidenum">
              <a:rPr lang="en-US" smtClean="0"/>
              <a:t>1</a:t>
            </a:fld>
            <a:endParaRPr lang="en-US" dirty="0"/>
          </a:p>
        </p:txBody>
      </p:sp>
    </p:spTree>
    <p:extLst>
      <p:ext uri="{BB962C8B-B14F-4D97-AF65-F5344CB8AC3E}">
        <p14:creationId xmlns:p14="http://schemas.microsoft.com/office/powerpoint/2010/main" val="32885077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A086218-E2B4-4ABB-BDE3-1172387447AF}" type="slidenum">
              <a:rPr lang="en-US" smtClean="0"/>
              <a:t>10</a:t>
            </a:fld>
            <a:endParaRPr lang="en-US" dirty="0"/>
          </a:p>
        </p:txBody>
      </p:sp>
    </p:spTree>
    <p:extLst>
      <p:ext uri="{BB962C8B-B14F-4D97-AF65-F5344CB8AC3E}">
        <p14:creationId xmlns:p14="http://schemas.microsoft.com/office/powerpoint/2010/main" val="35737072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A086218-E2B4-4ABB-BDE3-1172387447AF}" type="slidenum">
              <a:rPr lang="en-US" smtClean="0"/>
              <a:t>2</a:t>
            </a:fld>
            <a:endParaRPr lang="en-US" dirty="0"/>
          </a:p>
        </p:txBody>
      </p:sp>
    </p:spTree>
    <p:extLst>
      <p:ext uri="{BB962C8B-B14F-4D97-AF65-F5344CB8AC3E}">
        <p14:creationId xmlns:p14="http://schemas.microsoft.com/office/powerpoint/2010/main" val="1918181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A086218-E2B4-4ABB-BDE3-1172387447AF}" type="slidenum">
              <a:rPr lang="en-US" smtClean="0"/>
              <a:t>3</a:t>
            </a:fld>
            <a:endParaRPr lang="en-US" dirty="0"/>
          </a:p>
        </p:txBody>
      </p:sp>
    </p:spTree>
    <p:extLst>
      <p:ext uri="{BB962C8B-B14F-4D97-AF65-F5344CB8AC3E}">
        <p14:creationId xmlns:p14="http://schemas.microsoft.com/office/powerpoint/2010/main" val="6100646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A086218-E2B4-4ABB-BDE3-1172387447AF}" type="slidenum">
              <a:rPr lang="en-US" smtClean="0"/>
              <a:t>4</a:t>
            </a:fld>
            <a:endParaRPr lang="en-US" dirty="0"/>
          </a:p>
        </p:txBody>
      </p:sp>
    </p:spTree>
    <p:extLst>
      <p:ext uri="{BB962C8B-B14F-4D97-AF65-F5344CB8AC3E}">
        <p14:creationId xmlns:p14="http://schemas.microsoft.com/office/powerpoint/2010/main" val="15502720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A086218-E2B4-4ABB-BDE3-1172387447AF}" type="slidenum">
              <a:rPr lang="en-US" smtClean="0"/>
              <a:t>5</a:t>
            </a:fld>
            <a:endParaRPr lang="en-US" dirty="0"/>
          </a:p>
        </p:txBody>
      </p:sp>
    </p:spTree>
    <p:extLst>
      <p:ext uri="{BB962C8B-B14F-4D97-AF65-F5344CB8AC3E}">
        <p14:creationId xmlns:p14="http://schemas.microsoft.com/office/powerpoint/2010/main" val="12321367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A086218-E2B4-4ABB-BDE3-1172387447AF}" type="slidenum">
              <a:rPr lang="en-US" smtClean="0"/>
              <a:t>6</a:t>
            </a:fld>
            <a:endParaRPr lang="en-US" dirty="0"/>
          </a:p>
        </p:txBody>
      </p:sp>
    </p:spTree>
    <p:extLst>
      <p:ext uri="{BB962C8B-B14F-4D97-AF65-F5344CB8AC3E}">
        <p14:creationId xmlns:p14="http://schemas.microsoft.com/office/powerpoint/2010/main" val="39252113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A086218-E2B4-4ABB-BDE3-1172387447A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965456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A086218-E2B4-4ABB-BDE3-1172387447A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616193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A086218-E2B4-4ABB-BDE3-1172387447A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5676102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10.svg"/><Relationship Id="rId4" Type="http://schemas.openxmlformats.org/officeDocument/2006/relationships/image" Target="../media/image9.pn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with full image">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10F6FF6B-039B-8A4F-ABE3-EA5F27B3484A}"/>
              </a:ext>
            </a:extLst>
          </p:cNvPr>
          <p:cNvSpPr>
            <a:spLocks noGrp="1"/>
          </p:cNvSpPr>
          <p:nvPr>
            <p:ph type="pic" sz="quarter" idx="10"/>
          </p:nvPr>
        </p:nvSpPr>
        <p:spPr>
          <a:xfrm>
            <a:off x="0" y="0"/>
            <a:ext cx="12192000" cy="6858000"/>
          </a:xfrm>
          <a:noFill/>
        </p:spPr>
        <p:txBody>
          <a:bodyPr/>
          <a:lstStyle>
            <a:lvl1pPr algn="ctr">
              <a:defRPr>
                <a:solidFill>
                  <a:schemeClr val="bg1"/>
                </a:solidFill>
              </a:defRPr>
            </a:lvl1pPr>
          </a:lstStyle>
          <a:p>
            <a:r>
              <a:rPr lang="en-US"/>
              <a:t>Click icon to add picture</a:t>
            </a:r>
            <a:endParaRPr lang="en-US" dirty="0"/>
          </a:p>
        </p:txBody>
      </p:sp>
      <p:sp>
        <p:nvSpPr>
          <p:cNvPr id="2" name="Title 1">
            <a:extLst>
              <a:ext uri="{FF2B5EF4-FFF2-40B4-BE49-F238E27FC236}">
                <a16:creationId xmlns:a16="http://schemas.microsoft.com/office/drawing/2014/main" id="{DD339B00-1908-81EF-57F0-7FD48D872DA8}"/>
              </a:ext>
            </a:extLst>
          </p:cNvPr>
          <p:cNvSpPr>
            <a:spLocks noGrp="1"/>
          </p:cNvSpPr>
          <p:nvPr>
            <p:ph type="ctrTitle"/>
          </p:nvPr>
        </p:nvSpPr>
        <p:spPr>
          <a:xfrm>
            <a:off x="623888" y="476250"/>
            <a:ext cx="6336208" cy="3251788"/>
          </a:xfrm>
        </p:spPr>
        <p:txBody>
          <a:bodyPr anchor="b"/>
          <a:lstStyle>
            <a:lvl1pPr algn="l">
              <a:defRPr sz="7200">
                <a:solidFill>
                  <a:schemeClr val="bg1"/>
                </a:solidFill>
              </a:defRPr>
            </a:lvl1pPr>
          </a:lstStyle>
          <a:p>
            <a:r>
              <a:rPr lang="en-US"/>
              <a:t>Click to edit Master title style</a:t>
            </a:r>
            <a:endParaRPr lang="de-CH" dirty="0"/>
          </a:p>
        </p:txBody>
      </p:sp>
      <p:sp>
        <p:nvSpPr>
          <p:cNvPr id="3" name="Subtitle 2">
            <a:extLst>
              <a:ext uri="{FF2B5EF4-FFF2-40B4-BE49-F238E27FC236}">
                <a16:creationId xmlns:a16="http://schemas.microsoft.com/office/drawing/2014/main" id="{5E7BC4A5-9DE0-6B2C-4F83-562A0153A4A5}"/>
              </a:ext>
            </a:extLst>
          </p:cNvPr>
          <p:cNvSpPr>
            <a:spLocks noGrp="1"/>
          </p:cNvSpPr>
          <p:nvPr>
            <p:ph type="subTitle" idx="1"/>
          </p:nvPr>
        </p:nvSpPr>
        <p:spPr>
          <a:xfrm>
            <a:off x="623888" y="3789040"/>
            <a:ext cx="6336208" cy="1468760"/>
          </a:xfrm>
        </p:spPr>
        <p:txBody>
          <a:bodyPr/>
          <a:lstStyle>
            <a:lvl1pPr marL="0" indent="0" algn="l">
              <a:buNone/>
              <a:defRPr sz="280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de-CH" dirty="0"/>
          </a:p>
        </p:txBody>
      </p:sp>
      <p:sp>
        <p:nvSpPr>
          <p:cNvPr id="14" name="Text Placeholder 13">
            <a:extLst>
              <a:ext uri="{FF2B5EF4-FFF2-40B4-BE49-F238E27FC236}">
                <a16:creationId xmlns:a16="http://schemas.microsoft.com/office/drawing/2014/main" id="{90418D3D-F6E1-E611-337E-DF172A403293}"/>
              </a:ext>
            </a:extLst>
          </p:cNvPr>
          <p:cNvSpPr>
            <a:spLocks noGrp="1"/>
          </p:cNvSpPr>
          <p:nvPr>
            <p:ph type="body" sz="quarter" idx="11" hasCustomPrompt="1"/>
          </p:nvPr>
        </p:nvSpPr>
        <p:spPr>
          <a:xfrm>
            <a:off x="623888" y="6065986"/>
            <a:ext cx="6480175" cy="387350"/>
          </a:xfrm>
        </p:spPr>
        <p:txBody>
          <a:bodyPr/>
          <a:lstStyle>
            <a:lvl1pPr>
              <a:defRPr spc="0" baseline="0">
                <a:solidFill>
                  <a:schemeClr val="bg1"/>
                </a:solidFill>
                <a:latin typeface="+mj-lt"/>
              </a:defRPr>
            </a:lvl1pPr>
          </a:lstStyle>
          <a:p>
            <a:pPr lvl="0"/>
            <a:r>
              <a:rPr lang="en-US" dirty="0"/>
              <a:t>XX Month YYYY – Version XX</a:t>
            </a:r>
          </a:p>
        </p:txBody>
      </p:sp>
      <p:sp>
        <p:nvSpPr>
          <p:cNvPr id="5" name="Text Placeholder 4">
            <a:extLst>
              <a:ext uri="{FF2B5EF4-FFF2-40B4-BE49-F238E27FC236}">
                <a16:creationId xmlns:a16="http://schemas.microsoft.com/office/drawing/2014/main" id="{7E023A5F-21A7-E620-D52D-D22BD9498DA1}"/>
              </a:ext>
            </a:extLst>
          </p:cNvPr>
          <p:cNvSpPr>
            <a:spLocks noGrp="1"/>
          </p:cNvSpPr>
          <p:nvPr>
            <p:ph type="body" sz="quarter" idx="12" hasCustomPrompt="1"/>
          </p:nvPr>
        </p:nvSpPr>
        <p:spPr>
          <a:xfrm>
            <a:off x="10434112" y="5715336"/>
            <a:ext cx="1134000" cy="738000"/>
          </a:xfrm>
          <a:blipFill>
            <a:blip r:embed="rId2">
              <a:extLst>
                <a:ext uri="{96DAC541-7B7A-43D3-8B79-37D633B846F1}">
                  <asvg:svgBlip xmlns:asvg="http://schemas.microsoft.com/office/drawing/2016/SVG/main" r:embed="rId3"/>
                </a:ext>
              </a:extLst>
            </a:blip>
            <a:stretch>
              <a:fillRect/>
            </a:stretch>
          </a:blipFill>
        </p:spPr>
        <p:txBody>
          <a:bodyPr/>
          <a:lstStyle>
            <a:lvl1pPr>
              <a:defRPr sz="100"/>
            </a:lvl1pPr>
          </a:lstStyle>
          <a:p>
            <a:pPr lvl="0"/>
            <a:r>
              <a:rPr lang="en-US" dirty="0"/>
              <a:t> </a:t>
            </a:r>
          </a:p>
        </p:txBody>
      </p:sp>
    </p:spTree>
    <p:extLst>
      <p:ext uri="{BB962C8B-B14F-4D97-AF65-F5344CB8AC3E}">
        <p14:creationId xmlns:p14="http://schemas.microsoft.com/office/powerpoint/2010/main" val="22733928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Divider sand with image">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4DDA40-62E2-37AD-5162-F115B2601D51}"/>
              </a:ext>
            </a:extLst>
          </p:cNvPr>
          <p:cNvSpPr>
            <a:spLocks noGrp="1"/>
          </p:cNvSpPr>
          <p:nvPr>
            <p:ph type="title"/>
          </p:nvPr>
        </p:nvSpPr>
        <p:spPr>
          <a:xfrm>
            <a:off x="623888" y="1484314"/>
            <a:ext cx="5400104" cy="2016694"/>
          </a:xfrm>
        </p:spPr>
        <p:txBody>
          <a:bodyPr anchor="b"/>
          <a:lstStyle>
            <a:lvl1pPr>
              <a:defRPr sz="4800">
                <a:solidFill>
                  <a:schemeClr val="tx1"/>
                </a:solidFill>
              </a:defRPr>
            </a:lvl1pPr>
          </a:lstStyle>
          <a:p>
            <a:r>
              <a:rPr lang="en-US"/>
              <a:t>Click to edit Master title style</a:t>
            </a:r>
            <a:endParaRPr lang="de-CH" dirty="0"/>
          </a:p>
        </p:txBody>
      </p:sp>
      <p:sp>
        <p:nvSpPr>
          <p:cNvPr id="3" name="Text Placeholder 2">
            <a:extLst>
              <a:ext uri="{FF2B5EF4-FFF2-40B4-BE49-F238E27FC236}">
                <a16:creationId xmlns:a16="http://schemas.microsoft.com/office/drawing/2014/main" id="{94D4109A-8821-3B70-3A24-C2C220F2EDF0}"/>
              </a:ext>
            </a:extLst>
          </p:cNvPr>
          <p:cNvSpPr>
            <a:spLocks noGrp="1"/>
          </p:cNvSpPr>
          <p:nvPr>
            <p:ph type="body" idx="1"/>
          </p:nvPr>
        </p:nvSpPr>
        <p:spPr>
          <a:xfrm>
            <a:off x="623888" y="3645024"/>
            <a:ext cx="5400104" cy="2444627"/>
          </a:xfrm>
        </p:spPr>
        <p:txBody>
          <a:bodyPr/>
          <a:lstStyle>
            <a:lvl1pPr marL="0" indent="0">
              <a:lnSpc>
                <a:spcPct val="100000"/>
              </a:lnSpc>
              <a:spcBef>
                <a:spcPts val="0"/>
              </a:spcBef>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Footer Placeholder 6">
            <a:extLst>
              <a:ext uri="{FF2B5EF4-FFF2-40B4-BE49-F238E27FC236}">
                <a16:creationId xmlns:a16="http://schemas.microsoft.com/office/drawing/2014/main" id="{FF2BEBAF-C70E-F577-C0A0-CC9C9734E748}"/>
              </a:ext>
            </a:extLst>
          </p:cNvPr>
          <p:cNvSpPr>
            <a:spLocks noGrp="1"/>
          </p:cNvSpPr>
          <p:nvPr>
            <p:ph type="ftr" sz="quarter" idx="10"/>
          </p:nvPr>
        </p:nvSpPr>
        <p:spPr/>
        <p:txBody>
          <a:bodyPr/>
          <a:lstStyle>
            <a:lvl1pPr>
              <a:defRPr>
                <a:solidFill>
                  <a:schemeClr val="tx1"/>
                </a:solidFill>
              </a:defRPr>
            </a:lvl1pPr>
          </a:lstStyle>
          <a:p>
            <a:r>
              <a:rPr lang="en-US"/>
              <a:t>XX Month YYYY  |  Presentation title, venue, speaker</a:t>
            </a:r>
            <a:endParaRPr lang="de-CH" dirty="0"/>
          </a:p>
        </p:txBody>
      </p:sp>
      <p:sp>
        <p:nvSpPr>
          <p:cNvPr id="8" name="Slide Number Placeholder 7">
            <a:extLst>
              <a:ext uri="{FF2B5EF4-FFF2-40B4-BE49-F238E27FC236}">
                <a16:creationId xmlns:a16="http://schemas.microsoft.com/office/drawing/2014/main" id="{A412302E-C20B-1E61-D4AA-8637CE558F17}"/>
              </a:ext>
            </a:extLst>
          </p:cNvPr>
          <p:cNvSpPr>
            <a:spLocks noGrp="1"/>
          </p:cNvSpPr>
          <p:nvPr>
            <p:ph type="sldNum" sz="quarter" idx="11"/>
          </p:nvPr>
        </p:nvSpPr>
        <p:spPr/>
        <p:txBody>
          <a:bodyPr/>
          <a:lstStyle>
            <a:lvl1pPr>
              <a:defRPr>
                <a:solidFill>
                  <a:schemeClr val="tx1"/>
                </a:solidFill>
              </a:defRPr>
            </a:lvl1pPr>
          </a:lstStyle>
          <a:p>
            <a:fld id="{7C2DC9DC-5E8A-442A-B8BB-4433D0083E44}" type="slidenum">
              <a:rPr lang="de-CH" smtClean="0"/>
              <a:pPr/>
              <a:t>‹#›</a:t>
            </a:fld>
            <a:endParaRPr lang="de-CH" dirty="0"/>
          </a:p>
        </p:txBody>
      </p:sp>
      <p:sp>
        <p:nvSpPr>
          <p:cNvPr id="11" name="Picture Placeholder 11">
            <a:extLst>
              <a:ext uri="{FF2B5EF4-FFF2-40B4-BE49-F238E27FC236}">
                <a16:creationId xmlns:a16="http://schemas.microsoft.com/office/drawing/2014/main" id="{97DFDD3A-0678-A15F-9092-92706DAAD33A}"/>
              </a:ext>
            </a:extLst>
          </p:cNvPr>
          <p:cNvSpPr>
            <a:spLocks noGrp="1"/>
          </p:cNvSpPr>
          <p:nvPr>
            <p:ph type="pic" sz="quarter" idx="12"/>
          </p:nvPr>
        </p:nvSpPr>
        <p:spPr>
          <a:xfrm>
            <a:off x="6240016" y="549274"/>
            <a:ext cx="5328097" cy="5607429"/>
          </a:xfrm>
          <a:noFill/>
        </p:spPr>
        <p:txBody>
          <a:bodyPr/>
          <a:lstStyle>
            <a:lvl1pPr algn="ctr">
              <a:defRPr>
                <a:solidFill>
                  <a:schemeClr val="tx1"/>
                </a:solidFill>
              </a:defRPr>
            </a:lvl1pPr>
          </a:lstStyle>
          <a:p>
            <a:r>
              <a:rPr lang="en-US"/>
              <a:t>Click icon to add picture</a:t>
            </a:r>
            <a:endParaRPr lang="en-US" dirty="0"/>
          </a:p>
        </p:txBody>
      </p:sp>
      <p:pic>
        <p:nvPicPr>
          <p:cNvPr id="4" name="Graphic 3">
            <a:extLst>
              <a:ext uri="{FF2B5EF4-FFF2-40B4-BE49-F238E27FC236}">
                <a16:creationId xmlns:a16="http://schemas.microsoft.com/office/drawing/2014/main" id="{9F73C0DE-F650-93BB-0C70-E8FAA8E5D278}"/>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623392" y="6234336"/>
            <a:ext cx="576000" cy="374025"/>
          </a:xfrm>
          <a:prstGeom prst="rect">
            <a:avLst/>
          </a:prstGeom>
        </p:spPr>
      </p:pic>
    </p:spTree>
    <p:extLst>
      <p:ext uri="{BB962C8B-B14F-4D97-AF65-F5344CB8AC3E}">
        <p14:creationId xmlns:p14="http://schemas.microsoft.com/office/powerpoint/2010/main" val="13983466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Divider white with imag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4DDA40-62E2-37AD-5162-F115B2601D51}"/>
              </a:ext>
            </a:extLst>
          </p:cNvPr>
          <p:cNvSpPr>
            <a:spLocks noGrp="1"/>
          </p:cNvSpPr>
          <p:nvPr>
            <p:ph type="title"/>
          </p:nvPr>
        </p:nvSpPr>
        <p:spPr>
          <a:xfrm>
            <a:off x="623888" y="1484314"/>
            <a:ext cx="5400104" cy="2016694"/>
          </a:xfrm>
        </p:spPr>
        <p:txBody>
          <a:bodyPr anchor="b"/>
          <a:lstStyle>
            <a:lvl1pPr>
              <a:defRPr sz="4800">
                <a:solidFill>
                  <a:schemeClr val="tx1"/>
                </a:solidFill>
              </a:defRPr>
            </a:lvl1pPr>
          </a:lstStyle>
          <a:p>
            <a:r>
              <a:rPr lang="en-US"/>
              <a:t>Click to edit Master title style</a:t>
            </a:r>
            <a:endParaRPr lang="de-CH" dirty="0"/>
          </a:p>
        </p:txBody>
      </p:sp>
      <p:sp>
        <p:nvSpPr>
          <p:cNvPr id="3" name="Text Placeholder 2">
            <a:extLst>
              <a:ext uri="{FF2B5EF4-FFF2-40B4-BE49-F238E27FC236}">
                <a16:creationId xmlns:a16="http://schemas.microsoft.com/office/drawing/2014/main" id="{94D4109A-8821-3B70-3A24-C2C220F2EDF0}"/>
              </a:ext>
            </a:extLst>
          </p:cNvPr>
          <p:cNvSpPr>
            <a:spLocks noGrp="1"/>
          </p:cNvSpPr>
          <p:nvPr>
            <p:ph type="body" idx="1"/>
          </p:nvPr>
        </p:nvSpPr>
        <p:spPr>
          <a:xfrm>
            <a:off x="623888" y="3645024"/>
            <a:ext cx="5400104" cy="2444627"/>
          </a:xfrm>
        </p:spPr>
        <p:txBody>
          <a:bodyPr/>
          <a:lstStyle>
            <a:lvl1pPr marL="0" indent="0">
              <a:lnSpc>
                <a:spcPct val="100000"/>
              </a:lnSpc>
              <a:spcBef>
                <a:spcPts val="0"/>
              </a:spcBef>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Footer Placeholder 6">
            <a:extLst>
              <a:ext uri="{FF2B5EF4-FFF2-40B4-BE49-F238E27FC236}">
                <a16:creationId xmlns:a16="http://schemas.microsoft.com/office/drawing/2014/main" id="{FF2BEBAF-C70E-F577-C0A0-CC9C9734E748}"/>
              </a:ext>
            </a:extLst>
          </p:cNvPr>
          <p:cNvSpPr>
            <a:spLocks noGrp="1"/>
          </p:cNvSpPr>
          <p:nvPr>
            <p:ph type="ftr" sz="quarter" idx="10"/>
          </p:nvPr>
        </p:nvSpPr>
        <p:spPr/>
        <p:txBody>
          <a:bodyPr/>
          <a:lstStyle>
            <a:lvl1pPr>
              <a:defRPr>
                <a:solidFill>
                  <a:schemeClr val="tx1"/>
                </a:solidFill>
              </a:defRPr>
            </a:lvl1pPr>
          </a:lstStyle>
          <a:p>
            <a:r>
              <a:rPr lang="en-US"/>
              <a:t>XX Month YYYY  |  Presentation title, venue, speaker</a:t>
            </a:r>
            <a:endParaRPr lang="de-CH" dirty="0"/>
          </a:p>
        </p:txBody>
      </p:sp>
      <p:sp>
        <p:nvSpPr>
          <p:cNvPr id="8" name="Slide Number Placeholder 7">
            <a:extLst>
              <a:ext uri="{FF2B5EF4-FFF2-40B4-BE49-F238E27FC236}">
                <a16:creationId xmlns:a16="http://schemas.microsoft.com/office/drawing/2014/main" id="{A412302E-C20B-1E61-D4AA-8637CE558F17}"/>
              </a:ext>
            </a:extLst>
          </p:cNvPr>
          <p:cNvSpPr>
            <a:spLocks noGrp="1"/>
          </p:cNvSpPr>
          <p:nvPr>
            <p:ph type="sldNum" sz="quarter" idx="11"/>
          </p:nvPr>
        </p:nvSpPr>
        <p:spPr/>
        <p:txBody>
          <a:bodyPr/>
          <a:lstStyle>
            <a:lvl1pPr>
              <a:defRPr>
                <a:solidFill>
                  <a:schemeClr val="tx1"/>
                </a:solidFill>
              </a:defRPr>
            </a:lvl1pPr>
          </a:lstStyle>
          <a:p>
            <a:fld id="{7C2DC9DC-5E8A-442A-B8BB-4433D0083E44}" type="slidenum">
              <a:rPr lang="de-CH" smtClean="0"/>
              <a:pPr/>
              <a:t>‹#›</a:t>
            </a:fld>
            <a:endParaRPr lang="de-CH" dirty="0"/>
          </a:p>
        </p:txBody>
      </p:sp>
      <p:sp>
        <p:nvSpPr>
          <p:cNvPr id="11" name="Picture Placeholder 11">
            <a:extLst>
              <a:ext uri="{FF2B5EF4-FFF2-40B4-BE49-F238E27FC236}">
                <a16:creationId xmlns:a16="http://schemas.microsoft.com/office/drawing/2014/main" id="{97DFDD3A-0678-A15F-9092-92706DAAD33A}"/>
              </a:ext>
            </a:extLst>
          </p:cNvPr>
          <p:cNvSpPr>
            <a:spLocks noGrp="1"/>
          </p:cNvSpPr>
          <p:nvPr>
            <p:ph type="pic" sz="quarter" idx="12"/>
          </p:nvPr>
        </p:nvSpPr>
        <p:spPr>
          <a:xfrm>
            <a:off x="6240016" y="549274"/>
            <a:ext cx="5328097" cy="5607429"/>
          </a:xfrm>
          <a:noFill/>
        </p:spPr>
        <p:txBody>
          <a:bodyPr/>
          <a:lstStyle>
            <a:lvl1pPr algn="ctr">
              <a:defRPr>
                <a:solidFill>
                  <a:schemeClr val="tx1"/>
                </a:solidFill>
              </a:defRPr>
            </a:lvl1pPr>
          </a:lstStyle>
          <a:p>
            <a:r>
              <a:rPr lang="en-US"/>
              <a:t>Click icon to add picture</a:t>
            </a:r>
            <a:endParaRPr lang="en-US" dirty="0"/>
          </a:p>
        </p:txBody>
      </p:sp>
      <p:pic>
        <p:nvPicPr>
          <p:cNvPr id="4" name="Graphic 3">
            <a:extLst>
              <a:ext uri="{FF2B5EF4-FFF2-40B4-BE49-F238E27FC236}">
                <a16:creationId xmlns:a16="http://schemas.microsoft.com/office/drawing/2014/main" id="{6B0B7A34-E402-9FB3-DB91-BAFA4462D78C}"/>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623392" y="6234336"/>
            <a:ext cx="576000" cy="374025"/>
          </a:xfrm>
          <a:prstGeom prst="rect">
            <a:avLst/>
          </a:prstGeom>
        </p:spPr>
      </p:pic>
    </p:spTree>
    <p:extLst>
      <p:ext uri="{BB962C8B-B14F-4D97-AF65-F5344CB8AC3E}">
        <p14:creationId xmlns:p14="http://schemas.microsoft.com/office/powerpoint/2010/main" val="26429480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Divider swoosh 1">
    <p:bg>
      <p:bgPr>
        <a:solidFill>
          <a:schemeClr val="tx2"/>
        </a:solidFill>
        <a:effectLst/>
      </p:bgPr>
    </p:bg>
    <p:spTree>
      <p:nvGrpSpPr>
        <p:cNvPr id="1" name=""/>
        <p:cNvGrpSpPr/>
        <p:nvPr/>
      </p:nvGrpSpPr>
      <p:grpSpPr>
        <a:xfrm>
          <a:off x="0" y="0"/>
          <a:ext cx="0" cy="0"/>
          <a:chOff x="0" y="0"/>
          <a:chExt cx="0" cy="0"/>
        </a:xfrm>
      </p:grpSpPr>
      <p:sp>
        <p:nvSpPr>
          <p:cNvPr id="11" name="Picture Placeholder 11">
            <a:extLst>
              <a:ext uri="{FF2B5EF4-FFF2-40B4-BE49-F238E27FC236}">
                <a16:creationId xmlns:a16="http://schemas.microsoft.com/office/drawing/2014/main" id="{97DFDD3A-0678-A15F-9092-92706DAAD33A}"/>
              </a:ext>
            </a:extLst>
          </p:cNvPr>
          <p:cNvSpPr>
            <a:spLocks noGrp="1"/>
          </p:cNvSpPr>
          <p:nvPr>
            <p:ph type="pic" sz="quarter" idx="12"/>
          </p:nvPr>
        </p:nvSpPr>
        <p:spPr>
          <a:xfrm>
            <a:off x="6096000" y="476250"/>
            <a:ext cx="5544616" cy="5680453"/>
          </a:xfrm>
          <a:noFill/>
          <a:ln>
            <a:noFill/>
          </a:ln>
        </p:spPr>
        <p:txBody>
          <a:bodyPr/>
          <a:lstStyle>
            <a:lvl1pPr algn="ctr">
              <a:defRPr>
                <a:solidFill>
                  <a:schemeClr val="bg1"/>
                </a:solidFill>
              </a:defRPr>
            </a:lvl1pPr>
          </a:lstStyle>
          <a:p>
            <a:r>
              <a:rPr lang="en-US"/>
              <a:t>Click icon to add picture</a:t>
            </a:r>
            <a:endParaRPr lang="en-US" dirty="0"/>
          </a:p>
        </p:txBody>
      </p:sp>
      <p:sp>
        <p:nvSpPr>
          <p:cNvPr id="16" name="Text Placeholder 15">
            <a:extLst>
              <a:ext uri="{FF2B5EF4-FFF2-40B4-BE49-F238E27FC236}">
                <a16:creationId xmlns:a16="http://schemas.microsoft.com/office/drawing/2014/main" id="{99D00B26-C6ED-623F-D56F-2020B17C0269}"/>
              </a:ext>
            </a:extLst>
          </p:cNvPr>
          <p:cNvSpPr>
            <a:spLocks noGrp="1"/>
          </p:cNvSpPr>
          <p:nvPr>
            <p:ph type="body" sz="quarter" idx="13" hasCustomPrompt="1"/>
          </p:nvPr>
        </p:nvSpPr>
        <p:spPr>
          <a:xfrm>
            <a:off x="0" y="0"/>
            <a:ext cx="12192000" cy="6858000"/>
          </a:xfrm>
          <a:blipFill>
            <a:blip r:embed="rId2" cstate="screen">
              <a:extLst>
                <a:ext uri="{28A0092B-C50C-407E-A947-70E740481C1C}">
                  <a14:useLocalDpi xmlns:a14="http://schemas.microsoft.com/office/drawing/2010/main"/>
                </a:ext>
              </a:extLst>
            </a:blip>
            <a:stretch>
              <a:fillRect/>
            </a:stretch>
          </a:blipFill>
        </p:spPr>
        <p:txBody>
          <a:bodyPr/>
          <a:lstStyle>
            <a:lvl1pPr>
              <a:defRPr sz="100"/>
            </a:lvl1pPr>
          </a:lstStyle>
          <a:p>
            <a:pPr lvl="0"/>
            <a:r>
              <a:rPr lang="en-US" dirty="0"/>
              <a:t> </a:t>
            </a:r>
            <a:endParaRPr lang="de-CH" dirty="0"/>
          </a:p>
        </p:txBody>
      </p:sp>
      <p:sp>
        <p:nvSpPr>
          <p:cNvPr id="2" name="Text Placeholder 4">
            <a:extLst>
              <a:ext uri="{FF2B5EF4-FFF2-40B4-BE49-F238E27FC236}">
                <a16:creationId xmlns:a16="http://schemas.microsoft.com/office/drawing/2014/main" id="{CD96D81E-6854-F568-1518-CC91A54D9224}"/>
              </a:ext>
            </a:extLst>
          </p:cNvPr>
          <p:cNvSpPr>
            <a:spLocks noGrp="1"/>
          </p:cNvSpPr>
          <p:nvPr>
            <p:ph type="body" sz="quarter" idx="14" hasCustomPrompt="1"/>
          </p:nvPr>
        </p:nvSpPr>
        <p:spPr>
          <a:xfrm>
            <a:off x="623392" y="6234336"/>
            <a:ext cx="576064" cy="374068"/>
          </a:xfrm>
          <a:blipFill>
            <a:blip r:embed="rId3">
              <a:extLst>
                <a:ext uri="{96DAC541-7B7A-43D3-8B79-37D633B846F1}">
                  <asvg:svgBlip xmlns:asvg="http://schemas.microsoft.com/office/drawing/2016/SVG/main" r:embed="rId4"/>
                </a:ext>
              </a:extLst>
            </a:blip>
            <a:stretch>
              <a:fillRect/>
            </a:stretch>
          </a:blipFill>
        </p:spPr>
        <p:txBody>
          <a:bodyPr/>
          <a:lstStyle>
            <a:lvl1pPr>
              <a:defRPr sz="100"/>
            </a:lvl1pPr>
          </a:lstStyle>
          <a:p>
            <a:pPr lvl="0"/>
            <a:r>
              <a:rPr lang="en-US" dirty="0"/>
              <a:t> </a:t>
            </a:r>
          </a:p>
        </p:txBody>
      </p:sp>
      <p:sp>
        <p:nvSpPr>
          <p:cNvPr id="3" name="Footer Placeholder 2">
            <a:extLst>
              <a:ext uri="{FF2B5EF4-FFF2-40B4-BE49-F238E27FC236}">
                <a16:creationId xmlns:a16="http://schemas.microsoft.com/office/drawing/2014/main" id="{022FCB69-4CD3-E998-BB16-893C97B5D4B4}"/>
              </a:ext>
            </a:extLst>
          </p:cNvPr>
          <p:cNvSpPr>
            <a:spLocks noGrp="1"/>
          </p:cNvSpPr>
          <p:nvPr>
            <p:ph type="ftr" sz="quarter" idx="15"/>
          </p:nvPr>
        </p:nvSpPr>
        <p:spPr/>
        <p:txBody>
          <a:bodyPr/>
          <a:lstStyle>
            <a:lvl1pPr>
              <a:defRPr>
                <a:solidFill>
                  <a:schemeClr val="bg1"/>
                </a:solidFill>
              </a:defRPr>
            </a:lvl1pPr>
          </a:lstStyle>
          <a:p>
            <a:r>
              <a:rPr lang="en-US"/>
              <a:t>XX Month YYYY  |  Presentation title, venue, speaker</a:t>
            </a:r>
            <a:endParaRPr lang="de-CH" dirty="0"/>
          </a:p>
        </p:txBody>
      </p:sp>
      <p:sp>
        <p:nvSpPr>
          <p:cNvPr id="7" name="Slide Number Placeholder 6">
            <a:extLst>
              <a:ext uri="{FF2B5EF4-FFF2-40B4-BE49-F238E27FC236}">
                <a16:creationId xmlns:a16="http://schemas.microsoft.com/office/drawing/2014/main" id="{605EED79-F2FE-A470-7F90-101F018F6CC3}"/>
              </a:ext>
            </a:extLst>
          </p:cNvPr>
          <p:cNvSpPr>
            <a:spLocks noGrp="1"/>
          </p:cNvSpPr>
          <p:nvPr>
            <p:ph type="sldNum" sz="quarter" idx="16"/>
          </p:nvPr>
        </p:nvSpPr>
        <p:spPr/>
        <p:txBody>
          <a:bodyPr/>
          <a:lstStyle>
            <a:lvl1pPr>
              <a:defRPr>
                <a:solidFill>
                  <a:schemeClr val="bg1"/>
                </a:solidFill>
              </a:defRPr>
            </a:lvl1pPr>
          </a:lstStyle>
          <a:p>
            <a:fld id="{7C2DC9DC-5E8A-442A-B8BB-4433D0083E44}" type="slidenum">
              <a:rPr lang="de-CH" smtClean="0"/>
              <a:pPr/>
              <a:t>‹#›</a:t>
            </a:fld>
            <a:endParaRPr lang="de-CH" dirty="0"/>
          </a:p>
        </p:txBody>
      </p:sp>
      <p:sp>
        <p:nvSpPr>
          <p:cNvPr id="8" name="Title 1">
            <a:extLst>
              <a:ext uri="{FF2B5EF4-FFF2-40B4-BE49-F238E27FC236}">
                <a16:creationId xmlns:a16="http://schemas.microsoft.com/office/drawing/2014/main" id="{50129D0F-6FFF-817A-CBD3-AB3275F5B388}"/>
              </a:ext>
            </a:extLst>
          </p:cNvPr>
          <p:cNvSpPr>
            <a:spLocks noGrp="1"/>
          </p:cNvSpPr>
          <p:nvPr>
            <p:ph type="title"/>
          </p:nvPr>
        </p:nvSpPr>
        <p:spPr>
          <a:xfrm>
            <a:off x="623888" y="1484314"/>
            <a:ext cx="5400104" cy="2016694"/>
          </a:xfrm>
        </p:spPr>
        <p:txBody>
          <a:bodyPr anchor="b"/>
          <a:lstStyle>
            <a:lvl1pPr>
              <a:defRPr sz="4800">
                <a:solidFill>
                  <a:schemeClr val="bg1"/>
                </a:solidFill>
              </a:defRPr>
            </a:lvl1pPr>
          </a:lstStyle>
          <a:p>
            <a:r>
              <a:rPr lang="en-US" dirty="0"/>
              <a:t>Click to edit Master title style</a:t>
            </a:r>
            <a:endParaRPr lang="de-CH" dirty="0"/>
          </a:p>
        </p:txBody>
      </p:sp>
      <p:sp>
        <p:nvSpPr>
          <p:cNvPr id="10" name="Text Placeholder 2">
            <a:extLst>
              <a:ext uri="{FF2B5EF4-FFF2-40B4-BE49-F238E27FC236}">
                <a16:creationId xmlns:a16="http://schemas.microsoft.com/office/drawing/2014/main" id="{D6BF04E0-6034-8EAD-E969-229B125BEC7D}"/>
              </a:ext>
            </a:extLst>
          </p:cNvPr>
          <p:cNvSpPr>
            <a:spLocks noGrp="1"/>
          </p:cNvSpPr>
          <p:nvPr>
            <p:ph type="body" idx="1"/>
          </p:nvPr>
        </p:nvSpPr>
        <p:spPr>
          <a:xfrm>
            <a:off x="623888" y="3645024"/>
            <a:ext cx="5400104" cy="2444627"/>
          </a:xfrm>
        </p:spPr>
        <p:txBody>
          <a:bodyPr/>
          <a:lstStyle>
            <a:lvl1pPr marL="0" indent="0">
              <a:lnSpc>
                <a:spcPct val="100000"/>
              </a:lnSpc>
              <a:spcBef>
                <a:spcPts val="0"/>
              </a:spcBef>
              <a:buNone/>
              <a:defRPr sz="18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6726159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Divider swoosh 2">
    <p:bg>
      <p:bgPr>
        <a:solidFill>
          <a:schemeClr val="tx2"/>
        </a:solidFill>
        <a:effectLst/>
      </p:bgPr>
    </p:bg>
    <p:spTree>
      <p:nvGrpSpPr>
        <p:cNvPr id="1" name=""/>
        <p:cNvGrpSpPr/>
        <p:nvPr/>
      </p:nvGrpSpPr>
      <p:grpSpPr>
        <a:xfrm>
          <a:off x="0" y="0"/>
          <a:ext cx="0" cy="0"/>
          <a:chOff x="0" y="0"/>
          <a:chExt cx="0" cy="0"/>
        </a:xfrm>
      </p:grpSpPr>
      <p:sp>
        <p:nvSpPr>
          <p:cNvPr id="11" name="Picture Placeholder 11">
            <a:extLst>
              <a:ext uri="{FF2B5EF4-FFF2-40B4-BE49-F238E27FC236}">
                <a16:creationId xmlns:a16="http://schemas.microsoft.com/office/drawing/2014/main" id="{97DFDD3A-0678-A15F-9092-92706DAAD33A}"/>
              </a:ext>
            </a:extLst>
          </p:cNvPr>
          <p:cNvSpPr>
            <a:spLocks noGrp="1"/>
          </p:cNvSpPr>
          <p:nvPr>
            <p:ph type="pic" sz="quarter" idx="12"/>
          </p:nvPr>
        </p:nvSpPr>
        <p:spPr>
          <a:xfrm>
            <a:off x="5951984" y="692695"/>
            <a:ext cx="6048672" cy="5112569"/>
          </a:xfrm>
          <a:noFill/>
          <a:ln>
            <a:noFill/>
          </a:ln>
        </p:spPr>
        <p:txBody>
          <a:bodyPr/>
          <a:lstStyle>
            <a:lvl1pPr algn="ctr">
              <a:defRPr>
                <a:solidFill>
                  <a:schemeClr val="bg1"/>
                </a:solidFill>
              </a:defRPr>
            </a:lvl1pPr>
          </a:lstStyle>
          <a:p>
            <a:r>
              <a:rPr lang="en-US"/>
              <a:t>Click icon to add picture</a:t>
            </a:r>
            <a:endParaRPr lang="en-US" dirty="0"/>
          </a:p>
        </p:txBody>
      </p:sp>
      <p:sp>
        <p:nvSpPr>
          <p:cNvPr id="17" name="Text Placeholder 15">
            <a:extLst>
              <a:ext uri="{FF2B5EF4-FFF2-40B4-BE49-F238E27FC236}">
                <a16:creationId xmlns:a16="http://schemas.microsoft.com/office/drawing/2014/main" id="{2D0F1EEA-2382-074C-8638-0AFE437FB1D0}"/>
              </a:ext>
            </a:extLst>
          </p:cNvPr>
          <p:cNvSpPr>
            <a:spLocks noGrp="1"/>
          </p:cNvSpPr>
          <p:nvPr>
            <p:ph type="body" sz="quarter" idx="13" hasCustomPrompt="1"/>
          </p:nvPr>
        </p:nvSpPr>
        <p:spPr>
          <a:xfrm>
            <a:off x="0" y="0"/>
            <a:ext cx="12192000" cy="6858000"/>
          </a:xfrm>
          <a:blipFill>
            <a:blip r:embed="rId2" cstate="screen">
              <a:extLst>
                <a:ext uri="{28A0092B-C50C-407E-A947-70E740481C1C}">
                  <a14:useLocalDpi xmlns:a14="http://schemas.microsoft.com/office/drawing/2010/main"/>
                </a:ext>
              </a:extLst>
            </a:blip>
            <a:stretch>
              <a:fillRect/>
            </a:stretch>
          </a:blipFill>
        </p:spPr>
        <p:txBody>
          <a:bodyPr/>
          <a:lstStyle>
            <a:lvl1pPr>
              <a:defRPr sz="100"/>
            </a:lvl1pPr>
          </a:lstStyle>
          <a:p>
            <a:pPr lvl="0"/>
            <a:r>
              <a:rPr lang="en-US" dirty="0"/>
              <a:t> </a:t>
            </a:r>
            <a:endParaRPr lang="de-CH" dirty="0"/>
          </a:p>
        </p:txBody>
      </p:sp>
      <p:sp>
        <p:nvSpPr>
          <p:cNvPr id="13" name="Text Placeholder 4">
            <a:extLst>
              <a:ext uri="{FF2B5EF4-FFF2-40B4-BE49-F238E27FC236}">
                <a16:creationId xmlns:a16="http://schemas.microsoft.com/office/drawing/2014/main" id="{18C2B5EC-92A0-7C32-F013-4F08BE15C6F2}"/>
              </a:ext>
            </a:extLst>
          </p:cNvPr>
          <p:cNvSpPr>
            <a:spLocks noGrp="1"/>
          </p:cNvSpPr>
          <p:nvPr>
            <p:ph type="body" sz="quarter" idx="14" hasCustomPrompt="1"/>
          </p:nvPr>
        </p:nvSpPr>
        <p:spPr>
          <a:xfrm>
            <a:off x="623392" y="6234336"/>
            <a:ext cx="576064" cy="374068"/>
          </a:xfrm>
          <a:blipFill>
            <a:blip r:embed="rId3">
              <a:extLst>
                <a:ext uri="{96DAC541-7B7A-43D3-8B79-37D633B846F1}">
                  <asvg:svgBlip xmlns:asvg="http://schemas.microsoft.com/office/drawing/2016/SVG/main" r:embed="rId4"/>
                </a:ext>
              </a:extLst>
            </a:blip>
            <a:stretch>
              <a:fillRect/>
            </a:stretch>
          </a:blipFill>
        </p:spPr>
        <p:txBody>
          <a:bodyPr/>
          <a:lstStyle>
            <a:lvl1pPr>
              <a:defRPr sz="100"/>
            </a:lvl1pPr>
          </a:lstStyle>
          <a:p>
            <a:pPr lvl="0"/>
            <a:r>
              <a:rPr lang="en-US" dirty="0"/>
              <a:t> </a:t>
            </a:r>
          </a:p>
        </p:txBody>
      </p:sp>
      <p:sp>
        <p:nvSpPr>
          <p:cNvPr id="3" name="Footer Placeholder 2">
            <a:extLst>
              <a:ext uri="{FF2B5EF4-FFF2-40B4-BE49-F238E27FC236}">
                <a16:creationId xmlns:a16="http://schemas.microsoft.com/office/drawing/2014/main" id="{79C88822-31F0-2873-8FD8-B0044E495DCE}"/>
              </a:ext>
            </a:extLst>
          </p:cNvPr>
          <p:cNvSpPr>
            <a:spLocks noGrp="1"/>
          </p:cNvSpPr>
          <p:nvPr>
            <p:ph type="ftr" sz="quarter" idx="15"/>
          </p:nvPr>
        </p:nvSpPr>
        <p:spPr/>
        <p:txBody>
          <a:bodyPr/>
          <a:lstStyle>
            <a:lvl1pPr>
              <a:defRPr>
                <a:solidFill>
                  <a:schemeClr val="bg1"/>
                </a:solidFill>
              </a:defRPr>
            </a:lvl1pPr>
          </a:lstStyle>
          <a:p>
            <a:r>
              <a:rPr lang="en-US"/>
              <a:t>XX Month YYYY  |  Presentation title, venue, speaker</a:t>
            </a:r>
            <a:endParaRPr lang="de-CH" dirty="0"/>
          </a:p>
        </p:txBody>
      </p:sp>
      <p:sp>
        <p:nvSpPr>
          <p:cNvPr id="6" name="Slide Number Placeholder 5">
            <a:extLst>
              <a:ext uri="{FF2B5EF4-FFF2-40B4-BE49-F238E27FC236}">
                <a16:creationId xmlns:a16="http://schemas.microsoft.com/office/drawing/2014/main" id="{F45BA3DC-CC7B-B293-6AF4-8D492E547D8E}"/>
              </a:ext>
            </a:extLst>
          </p:cNvPr>
          <p:cNvSpPr>
            <a:spLocks noGrp="1"/>
          </p:cNvSpPr>
          <p:nvPr>
            <p:ph type="sldNum" sz="quarter" idx="16"/>
          </p:nvPr>
        </p:nvSpPr>
        <p:spPr/>
        <p:txBody>
          <a:bodyPr/>
          <a:lstStyle>
            <a:lvl1pPr>
              <a:defRPr>
                <a:solidFill>
                  <a:schemeClr val="bg1"/>
                </a:solidFill>
              </a:defRPr>
            </a:lvl1pPr>
          </a:lstStyle>
          <a:p>
            <a:fld id="{7C2DC9DC-5E8A-442A-B8BB-4433D0083E44}" type="slidenum">
              <a:rPr lang="de-CH" smtClean="0"/>
              <a:pPr/>
              <a:t>‹#›</a:t>
            </a:fld>
            <a:endParaRPr lang="de-CH" dirty="0"/>
          </a:p>
        </p:txBody>
      </p:sp>
      <p:sp>
        <p:nvSpPr>
          <p:cNvPr id="7" name="Title 1">
            <a:extLst>
              <a:ext uri="{FF2B5EF4-FFF2-40B4-BE49-F238E27FC236}">
                <a16:creationId xmlns:a16="http://schemas.microsoft.com/office/drawing/2014/main" id="{174E9533-5951-0E2C-8D69-9AC53255F0E2}"/>
              </a:ext>
            </a:extLst>
          </p:cNvPr>
          <p:cNvSpPr>
            <a:spLocks noGrp="1"/>
          </p:cNvSpPr>
          <p:nvPr>
            <p:ph type="title"/>
          </p:nvPr>
        </p:nvSpPr>
        <p:spPr>
          <a:xfrm>
            <a:off x="623888" y="1484314"/>
            <a:ext cx="5136752" cy="2016694"/>
          </a:xfrm>
        </p:spPr>
        <p:txBody>
          <a:bodyPr anchor="b"/>
          <a:lstStyle>
            <a:lvl1pPr>
              <a:defRPr sz="4800">
                <a:solidFill>
                  <a:schemeClr val="bg1"/>
                </a:solidFill>
              </a:defRPr>
            </a:lvl1pPr>
          </a:lstStyle>
          <a:p>
            <a:r>
              <a:rPr lang="en-US" dirty="0"/>
              <a:t>Click to edit Master title style</a:t>
            </a:r>
            <a:endParaRPr lang="de-CH" dirty="0"/>
          </a:p>
        </p:txBody>
      </p:sp>
      <p:sp>
        <p:nvSpPr>
          <p:cNvPr id="8" name="Text Placeholder 2">
            <a:extLst>
              <a:ext uri="{FF2B5EF4-FFF2-40B4-BE49-F238E27FC236}">
                <a16:creationId xmlns:a16="http://schemas.microsoft.com/office/drawing/2014/main" id="{D1965E1E-2AAB-DD2C-9890-FE06901B6837}"/>
              </a:ext>
            </a:extLst>
          </p:cNvPr>
          <p:cNvSpPr>
            <a:spLocks noGrp="1"/>
          </p:cNvSpPr>
          <p:nvPr>
            <p:ph type="body" idx="1"/>
          </p:nvPr>
        </p:nvSpPr>
        <p:spPr>
          <a:xfrm>
            <a:off x="623888" y="3645024"/>
            <a:ext cx="5136752" cy="2444627"/>
          </a:xfrm>
        </p:spPr>
        <p:txBody>
          <a:bodyPr/>
          <a:lstStyle>
            <a:lvl1pPr marL="0" indent="0">
              <a:lnSpc>
                <a:spcPct val="100000"/>
              </a:lnSpc>
              <a:spcBef>
                <a:spcPts val="0"/>
              </a:spcBef>
              <a:buNone/>
              <a:defRPr sz="18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61370600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Quote blue 1">
    <p:bg>
      <p:bgPr>
        <a:solidFill>
          <a:schemeClr val="accent1"/>
        </a:solidFill>
        <a:effectLst/>
      </p:bgPr>
    </p:bg>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FF2BEBAF-C70E-F577-C0A0-CC9C9734E748}"/>
              </a:ext>
            </a:extLst>
          </p:cNvPr>
          <p:cNvSpPr>
            <a:spLocks noGrp="1"/>
          </p:cNvSpPr>
          <p:nvPr>
            <p:ph type="ftr" sz="quarter" idx="10"/>
          </p:nvPr>
        </p:nvSpPr>
        <p:spPr/>
        <p:txBody>
          <a:bodyPr/>
          <a:lstStyle>
            <a:lvl1pPr>
              <a:defRPr>
                <a:solidFill>
                  <a:schemeClr val="bg1"/>
                </a:solidFill>
              </a:defRPr>
            </a:lvl1pPr>
          </a:lstStyle>
          <a:p>
            <a:r>
              <a:rPr lang="en-US"/>
              <a:t>XX Month YYYY  |  Presentation title, venue, speaker</a:t>
            </a:r>
            <a:endParaRPr lang="de-CH" dirty="0"/>
          </a:p>
        </p:txBody>
      </p:sp>
      <p:sp>
        <p:nvSpPr>
          <p:cNvPr id="8" name="Slide Number Placeholder 7">
            <a:extLst>
              <a:ext uri="{FF2B5EF4-FFF2-40B4-BE49-F238E27FC236}">
                <a16:creationId xmlns:a16="http://schemas.microsoft.com/office/drawing/2014/main" id="{A412302E-C20B-1E61-D4AA-8637CE558F17}"/>
              </a:ext>
            </a:extLst>
          </p:cNvPr>
          <p:cNvSpPr>
            <a:spLocks noGrp="1"/>
          </p:cNvSpPr>
          <p:nvPr>
            <p:ph type="sldNum" sz="quarter" idx="11"/>
          </p:nvPr>
        </p:nvSpPr>
        <p:spPr/>
        <p:txBody>
          <a:bodyPr/>
          <a:lstStyle>
            <a:lvl1pPr>
              <a:defRPr>
                <a:solidFill>
                  <a:schemeClr val="bg1"/>
                </a:solidFill>
              </a:defRPr>
            </a:lvl1pPr>
          </a:lstStyle>
          <a:p>
            <a:fld id="{7C2DC9DC-5E8A-442A-B8BB-4433D0083E44}" type="slidenum">
              <a:rPr lang="de-CH" smtClean="0"/>
              <a:pPr/>
              <a:t>‹#›</a:t>
            </a:fld>
            <a:endParaRPr lang="de-CH" dirty="0"/>
          </a:p>
        </p:txBody>
      </p:sp>
      <p:pic>
        <p:nvPicPr>
          <p:cNvPr id="12" name="Graphic 11">
            <a:extLst>
              <a:ext uri="{FF2B5EF4-FFF2-40B4-BE49-F238E27FC236}">
                <a16:creationId xmlns:a16="http://schemas.microsoft.com/office/drawing/2014/main" id="{2C6EF121-7C9C-B314-30F1-2DEECC051955}"/>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623392" y="6381328"/>
            <a:ext cx="349695" cy="227075"/>
          </a:xfrm>
          <a:prstGeom prst="rect">
            <a:avLst/>
          </a:prstGeom>
        </p:spPr>
      </p:pic>
      <p:sp>
        <p:nvSpPr>
          <p:cNvPr id="9" name="Text Placeholder 8">
            <a:extLst>
              <a:ext uri="{FF2B5EF4-FFF2-40B4-BE49-F238E27FC236}">
                <a16:creationId xmlns:a16="http://schemas.microsoft.com/office/drawing/2014/main" id="{567CEF4B-289E-C725-F8B7-5A3D4FBBAEEF}"/>
              </a:ext>
            </a:extLst>
          </p:cNvPr>
          <p:cNvSpPr>
            <a:spLocks noGrp="1"/>
          </p:cNvSpPr>
          <p:nvPr>
            <p:ph type="body" sz="quarter" idx="12"/>
          </p:nvPr>
        </p:nvSpPr>
        <p:spPr>
          <a:xfrm>
            <a:off x="3359696" y="476250"/>
            <a:ext cx="6408192" cy="5689600"/>
          </a:xfrm>
        </p:spPr>
        <p:txBody>
          <a:bodyPr anchor="ctr"/>
          <a:lstStyle>
            <a:lvl1pPr marL="0" indent="0" algn="l">
              <a:buFont typeface="Arial" panose="020B0604020202020204" pitchFamily="34" charset="0"/>
              <a:buNone/>
              <a:defRPr sz="4800">
                <a:solidFill>
                  <a:schemeClr val="bg1"/>
                </a:solidFill>
                <a:latin typeface="+mj-lt"/>
              </a:defRPr>
            </a:lvl1pPr>
            <a:lvl2pPr marL="0" indent="0" algn="l">
              <a:spcBef>
                <a:spcPts val="1800"/>
              </a:spcBef>
              <a:buNone/>
              <a:defRPr>
                <a:solidFill>
                  <a:schemeClr val="bg1"/>
                </a:solidFill>
                <a:latin typeface="+mj-lt"/>
              </a:defRPr>
            </a:lvl2pPr>
            <a:lvl3pPr marL="0" indent="0" algn="l">
              <a:buNone/>
              <a:defRPr>
                <a:solidFill>
                  <a:schemeClr val="bg1"/>
                </a:solidFill>
              </a:defRPr>
            </a:lvl3pPr>
            <a:lvl4pPr algn="l">
              <a:defRPr/>
            </a:lvl4pPr>
            <a:lvl5pPr algn="l">
              <a:defRPr/>
            </a:lvl5pPr>
          </a:lstStyle>
          <a:p>
            <a:pPr lvl="0"/>
            <a:r>
              <a:rPr lang="en-US"/>
              <a:t>Click to edit Master text styles</a:t>
            </a:r>
          </a:p>
          <a:p>
            <a:pPr lvl="1"/>
            <a:r>
              <a:rPr lang="en-US"/>
              <a:t>Second level</a:t>
            </a:r>
          </a:p>
          <a:p>
            <a:pPr lvl="2"/>
            <a:r>
              <a:rPr lang="en-US"/>
              <a:t>Third level</a:t>
            </a:r>
          </a:p>
        </p:txBody>
      </p:sp>
      <p:sp>
        <p:nvSpPr>
          <p:cNvPr id="4" name="Picture Placeholder 21">
            <a:extLst>
              <a:ext uri="{FF2B5EF4-FFF2-40B4-BE49-F238E27FC236}">
                <a16:creationId xmlns:a16="http://schemas.microsoft.com/office/drawing/2014/main" id="{CC1404B7-E666-3145-9F4B-34F28504CF24}"/>
              </a:ext>
            </a:extLst>
          </p:cNvPr>
          <p:cNvSpPr>
            <a:spLocks noGrp="1"/>
          </p:cNvSpPr>
          <p:nvPr>
            <p:ph type="pic" sz="quarter" idx="20"/>
          </p:nvPr>
        </p:nvSpPr>
        <p:spPr>
          <a:xfrm>
            <a:off x="1559496" y="1412776"/>
            <a:ext cx="1620000" cy="1620000"/>
          </a:xfrm>
          <a:prstGeom prst="ellipse">
            <a:avLst/>
          </a:prstGeom>
          <a:solidFill>
            <a:schemeClr val="bg2"/>
          </a:solidFill>
          <a:ln>
            <a:noFill/>
          </a:ln>
        </p:spPr>
        <p:txBody>
          <a:bodyPr/>
          <a:lstStyle>
            <a:lvl1pPr algn="ctr">
              <a:defRPr sz="1200"/>
            </a:lvl1pPr>
          </a:lstStyle>
          <a:p>
            <a:r>
              <a:rPr lang="en-US"/>
              <a:t>Click icon to add picture</a:t>
            </a:r>
            <a:endParaRPr lang="en-US" dirty="0"/>
          </a:p>
        </p:txBody>
      </p:sp>
    </p:spTree>
    <p:extLst>
      <p:ext uri="{BB962C8B-B14F-4D97-AF65-F5344CB8AC3E}">
        <p14:creationId xmlns:p14="http://schemas.microsoft.com/office/powerpoint/2010/main" val="1084356934"/>
      </p:ext>
    </p:extLst>
  </p:cSld>
  <p:clrMapOvr>
    <a:masterClrMapping/>
  </p:clrMapOvr>
  <p:extLst>
    <p:ext uri="{DCECCB84-F9BA-43D5-87BE-67443E8EF086}">
      <p15:sldGuideLst xmlns:p15="http://schemas.microsoft.com/office/powerpoint/2012/main">
        <p15:guide id="1" pos="1527" userDrawn="1">
          <p15:clr>
            <a:srgbClr val="FBAE40"/>
          </p15:clr>
        </p15:guide>
        <p15:guide id="2" pos="6153"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Quote sand">
    <p:bg>
      <p:bgPr>
        <a:solidFill>
          <a:schemeClr val="bg2"/>
        </a:solidFill>
        <a:effectLst/>
      </p:bgPr>
    </p:bg>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FF2BEBAF-C70E-F577-C0A0-CC9C9734E748}"/>
              </a:ext>
            </a:extLst>
          </p:cNvPr>
          <p:cNvSpPr>
            <a:spLocks noGrp="1"/>
          </p:cNvSpPr>
          <p:nvPr>
            <p:ph type="ftr" sz="quarter" idx="10"/>
          </p:nvPr>
        </p:nvSpPr>
        <p:spPr/>
        <p:txBody>
          <a:bodyPr/>
          <a:lstStyle>
            <a:lvl1pPr>
              <a:defRPr>
                <a:solidFill>
                  <a:schemeClr val="tx1"/>
                </a:solidFill>
              </a:defRPr>
            </a:lvl1pPr>
          </a:lstStyle>
          <a:p>
            <a:r>
              <a:rPr lang="en-US"/>
              <a:t>XX Month YYYY  |  Presentation title, venue, speaker</a:t>
            </a:r>
            <a:endParaRPr lang="de-CH" dirty="0"/>
          </a:p>
        </p:txBody>
      </p:sp>
      <p:sp>
        <p:nvSpPr>
          <p:cNvPr id="8" name="Slide Number Placeholder 7">
            <a:extLst>
              <a:ext uri="{FF2B5EF4-FFF2-40B4-BE49-F238E27FC236}">
                <a16:creationId xmlns:a16="http://schemas.microsoft.com/office/drawing/2014/main" id="{A412302E-C20B-1E61-D4AA-8637CE558F17}"/>
              </a:ext>
            </a:extLst>
          </p:cNvPr>
          <p:cNvSpPr>
            <a:spLocks noGrp="1"/>
          </p:cNvSpPr>
          <p:nvPr>
            <p:ph type="sldNum" sz="quarter" idx="11"/>
          </p:nvPr>
        </p:nvSpPr>
        <p:spPr/>
        <p:txBody>
          <a:bodyPr/>
          <a:lstStyle>
            <a:lvl1pPr>
              <a:defRPr>
                <a:solidFill>
                  <a:schemeClr val="tx1"/>
                </a:solidFill>
              </a:defRPr>
            </a:lvl1pPr>
          </a:lstStyle>
          <a:p>
            <a:fld id="{7C2DC9DC-5E8A-442A-B8BB-4433D0083E44}" type="slidenum">
              <a:rPr lang="de-CH" smtClean="0"/>
              <a:pPr/>
              <a:t>‹#›</a:t>
            </a:fld>
            <a:endParaRPr lang="de-CH" dirty="0"/>
          </a:p>
        </p:txBody>
      </p:sp>
      <p:sp>
        <p:nvSpPr>
          <p:cNvPr id="9" name="Text Placeholder 8">
            <a:extLst>
              <a:ext uri="{FF2B5EF4-FFF2-40B4-BE49-F238E27FC236}">
                <a16:creationId xmlns:a16="http://schemas.microsoft.com/office/drawing/2014/main" id="{567CEF4B-289E-C725-F8B7-5A3D4FBBAEEF}"/>
              </a:ext>
            </a:extLst>
          </p:cNvPr>
          <p:cNvSpPr>
            <a:spLocks noGrp="1"/>
          </p:cNvSpPr>
          <p:nvPr>
            <p:ph type="body" sz="quarter" idx="12"/>
          </p:nvPr>
        </p:nvSpPr>
        <p:spPr>
          <a:xfrm>
            <a:off x="2424113" y="476250"/>
            <a:ext cx="7343775" cy="5689600"/>
          </a:xfrm>
        </p:spPr>
        <p:txBody>
          <a:bodyPr anchor="ctr"/>
          <a:lstStyle>
            <a:lvl1pPr marL="0" indent="0" algn="l">
              <a:buFont typeface="Arial" panose="020B0604020202020204" pitchFamily="34" charset="0"/>
              <a:buNone/>
              <a:defRPr sz="4800">
                <a:solidFill>
                  <a:schemeClr val="tx1"/>
                </a:solidFill>
                <a:latin typeface="+mj-lt"/>
              </a:defRPr>
            </a:lvl1pPr>
            <a:lvl2pPr marL="0" indent="0" algn="l">
              <a:spcBef>
                <a:spcPts val="1800"/>
              </a:spcBef>
              <a:buNone/>
              <a:defRPr>
                <a:solidFill>
                  <a:schemeClr val="tx1"/>
                </a:solidFill>
                <a:latin typeface="+mj-lt"/>
              </a:defRPr>
            </a:lvl2pPr>
            <a:lvl3pPr marL="0" indent="0" algn="l">
              <a:buNone/>
              <a:defRPr>
                <a:solidFill>
                  <a:schemeClr val="tx1"/>
                </a:solidFill>
              </a:defRPr>
            </a:lvl3pPr>
            <a:lvl4pPr algn="l">
              <a:defRPr/>
            </a:lvl4pPr>
            <a:lvl5pPr algn="l">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471870989"/>
      </p:ext>
    </p:extLst>
  </p:cSld>
  <p:clrMapOvr>
    <a:masterClrMapping/>
  </p:clrMapOvr>
  <p:extLst>
    <p:ext uri="{DCECCB84-F9BA-43D5-87BE-67443E8EF086}">
      <p15:sldGuideLst xmlns:p15="http://schemas.microsoft.com/office/powerpoint/2012/main">
        <p15:guide id="1" pos="1527" userDrawn="1">
          <p15:clr>
            <a:srgbClr val="FBAE40"/>
          </p15:clr>
        </p15:guide>
        <p15:guide id="2" pos="6153"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261E5-763E-3AA4-5D7D-1E4F9B716053}"/>
              </a:ext>
            </a:extLst>
          </p:cNvPr>
          <p:cNvSpPr>
            <a:spLocks noGrp="1"/>
          </p:cNvSpPr>
          <p:nvPr>
            <p:ph type="title"/>
          </p:nvPr>
        </p:nvSpPr>
        <p:spPr/>
        <p:txBody>
          <a:bodyPr/>
          <a:lstStyle/>
          <a:p>
            <a:r>
              <a:rPr lang="en-US"/>
              <a:t>Click to edit Master title style</a:t>
            </a:r>
            <a:endParaRPr lang="de-CH"/>
          </a:p>
        </p:txBody>
      </p:sp>
      <p:sp>
        <p:nvSpPr>
          <p:cNvPr id="3" name="Content Placeholder 2">
            <a:extLst>
              <a:ext uri="{FF2B5EF4-FFF2-40B4-BE49-F238E27FC236}">
                <a16:creationId xmlns:a16="http://schemas.microsoft.com/office/drawing/2014/main" id="{8BF65C73-6E6D-F408-0401-91422021E014}"/>
              </a:ext>
            </a:extLst>
          </p:cNvPr>
          <p:cNvSpPr>
            <a:spLocks noGrp="1"/>
          </p:cNvSpPr>
          <p:nvPr>
            <p:ph idx="1"/>
          </p:nvPr>
        </p:nvSpPr>
        <p:spPr>
          <a:xfrm>
            <a:off x="623887" y="1484785"/>
            <a:ext cx="10944225" cy="468106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CH" dirty="0"/>
          </a:p>
        </p:txBody>
      </p:sp>
      <p:sp>
        <p:nvSpPr>
          <p:cNvPr id="7" name="Footer Placeholder 6">
            <a:extLst>
              <a:ext uri="{FF2B5EF4-FFF2-40B4-BE49-F238E27FC236}">
                <a16:creationId xmlns:a16="http://schemas.microsoft.com/office/drawing/2014/main" id="{34253099-26CD-4C8C-7D6F-A124AE38F41B}"/>
              </a:ext>
            </a:extLst>
          </p:cNvPr>
          <p:cNvSpPr>
            <a:spLocks noGrp="1"/>
          </p:cNvSpPr>
          <p:nvPr>
            <p:ph type="ftr" sz="quarter" idx="10"/>
          </p:nvPr>
        </p:nvSpPr>
        <p:spPr/>
        <p:txBody>
          <a:bodyPr/>
          <a:lstStyle/>
          <a:p>
            <a:r>
              <a:rPr lang="en-US"/>
              <a:t>XX Month YYYY  |  Presentation title, venue, speaker</a:t>
            </a:r>
            <a:endParaRPr lang="de-CH" dirty="0"/>
          </a:p>
        </p:txBody>
      </p:sp>
      <p:sp>
        <p:nvSpPr>
          <p:cNvPr id="8" name="Slide Number Placeholder 7">
            <a:extLst>
              <a:ext uri="{FF2B5EF4-FFF2-40B4-BE49-F238E27FC236}">
                <a16:creationId xmlns:a16="http://schemas.microsoft.com/office/drawing/2014/main" id="{0B152404-8D9C-C31D-C104-918500348214}"/>
              </a:ext>
            </a:extLst>
          </p:cNvPr>
          <p:cNvSpPr>
            <a:spLocks noGrp="1"/>
          </p:cNvSpPr>
          <p:nvPr>
            <p:ph type="sldNum" sz="quarter" idx="11"/>
          </p:nvPr>
        </p:nvSpPr>
        <p:spPr/>
        <p:txBody>
          <a:bodyPr/>
          <a:lstStyle/>
          <a:p>
            <a:fld id="{7C2DC9DC-5E8A-442A-B8BB-4433D0083E44}" type="slidenum">
              <a:rPr lang="de-CH" smtClean="0"/>
              <a:pPr/>
              <a:t>‹#›</a:t>
            </a:fld>
            <a:endParaRPr lang="de-CH" dirty="0"/>
          </a:p>
        </p:txBody>
      </p:sp>
      <p:sp>
        <p:nvSpPr>
          <p:cNvPr id="4" name="Subtitle 2">
            <a:extLst>
              <a:ext uri="{FF2B5EF4-FFF2-40B4-BE49-F238E27FC236}">
                <a16:creationId xmlns:a16="http://schemas.microsoft.com/office/drawing/2014/main" id="{659C148E-5FA9-983A-6276-CC995812FF0F}"/>
              </a:ext>
            </a:extLst>
          </p:cNvPr>
          <p:cNvSpPr>
            <a:spLocks noGrp="1"/>
          </p:cNvSpPr>
          <p:nvPr>
            <p:ph type="subTitle" idx="12" hasCustomPrompt="1"/>
          </p:nvPr>
        </p:nvSpPr>
        <p:spPr>
          <a:xfrm>
            <a:off x="623887" y="930095"/>
            <a:ext cx="10944225" cy="266657"/>
          </a:xfrm>
        </p:spPr>
        <p:txBody>
          <a:bodyPr/>
          <a:lstStyle>
            <a:lvl1pPr marL="0" indent="0" algn="l">
              <a:buNone/>
              <a:defRPr sz="1800">
                <a:solidFill>
                  <a:schemeClr val="tx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 (optional)</a:t>
            </a:r>
            <a:endParaRPr lang="de-CH" dirty="0"/>
          </a:p>
        </p:txBody>
      </p:sp>
    </p:spTree>
    <p:extLst>
      <p:ext uri="{BB962C8B-B14F-4D97-AF65-F5344CB8AC3E}">
        <p14:creationId xmlns:p14="http://schemas.microsoft.com/office/powerpoint/2010/main" val="415186620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 and blue box">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261E5-763E-3AA4-5D7D-1E4F9B716053}"/>
              </a:ext>
            </a:extLst>
          </p:cNvPr>
          <p:cNvSpPr>
            <a:spLocks noGrp="1"/>
          </p:cNvSpPr>
          <p:nvPr>
            <p:ph type="title"/>
          </p:nvPr>
        </p:nvSpPr>
        <p:spPr/>
        <p:txBody>
          <a:bodyPr/>
          <a:lstStyle/>
          <a:p>
            <a:r>
              <a:rPr lang="en-US"/>
              <a:t>Click to edit Master title style</a:t>
            </a:r>
            <a:endParaRPr lang="de-CH"/>
          </a:p>
        </p:txBody>
      </p:sp>
      <p:sp>
        <p:nvSpPr>
          <p:cNvPr id="3" name="Content Placeholder 2">
            <a:extLst>
              <a:ext uri="{FF2B5EF4-FFF2-40B4-BE49-F238E27FC236}">
                <a16:creationId xmlns:a16="http://schemas.microsoft.com/office/drawing/2014/main" id="{8BF65C73-6E6D-F408-0401-91422021E014}"/>
              </a:ext>
            </a:extLst>
          </p:cNvPr>
          <p:cNvSpPr>
            <a:spLocks noGrp="1"/>
          </p:cNvSpPr>
          <p:nvPr>
            <p:ph idx="1"/>
          </p:nvPr>
        </p:nvSpPr>
        <p:spPr>
          <a:xfrm>
            <a:off x="623887" y="1484785"/>
            <a:ext cx="7200305" cy="46719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CH" dirty="0"/>
          </a:p>
        </p:txBody>
      </p:sp>
      <p:sp>
        <p:nvSpPr>
          <p:cNvPr id="7" name="Footer Placeholder 6">
            <a:extLst>
              <a:ext uri="{FF2B5EF4-FFF2-40B4-BE49-F238E27FC236}">
                <a16:creationId xmlns:a16="http://schemas.microsoft.com/office/drawing/2014/main" id="{34253099-26CD-4C8C-7D6F-A124AE38F41B}"/>
              </a:ext>
            </a:extLst>
          </p:cNvPr>
          <p:cNvSpPr>
            <a:spLocks noGrp="1"/>
          </p:cNvSpPr>
          <p:nvPr>
            <p:ph type="ftr" sz="quarter" idx="10"/>
          </p:nvPr>
        </p:nvSpPr>
        <p:spPr/>
        <p:txBody>
          <a:bodyPr/>
          <a:lstStyle/>
          <a:p>
            <a:r>
              <a:rPr lang="en-US"/>
              <a:t>XX Month YYYY  |  Presentation title, venue, speaker</a:t>
            </a:r>
            <a:endParaRPr lang="de-CH" dirty="0"/>
          </a:p>
        </p:txBody>
      </p:sp>
      <p:sp>
        <p:nvSpPr>
          <p:cNvPr id="8" name="Slide Number Placeholder 7">
            <a:extLst>
              <a:ext uri="{FF2B5EF4-FFF2-40B4-BE49-F238E27FC236}">
                <a16:creationId xmlns:a16="http://schemas.microsoft.com/office/drawing/2014/main" id="{0B152404-8D9C-C31D-C104-918500348214}"/>
              </a:ext>
            </a:extLst>
          </p:cNvPr>
          <p:cNvSpPr>
            <a:spLocks noGrp="1"/>
          </p:cNvSpPr>
          <p:nvPr>
            <p:ph type="sldNum" sz="quarter" idx="11"/>
          </p:nvPr>
        </p:nvSpPr>
        <p:spPr/>
        <p:txBody>
          <a:bodyPr/>
          <a:lstStyle/>
          <a:p>
            <a:fld id="{7C2DC9DC-5E8A-442A-B8BB-4433D0083E44}" type="slidenum">
              <a:rPr lang="de-CH" smtClean="0"/>
              <a:pPr/>
              <a:t>‹#›</a:t>
            </a:fld>
            <a:endParaRPr lang="de-CH" dirty="0"/>
          </a:p>
        </p:txBody>
      </p:sp>
      <p:sp>
        <p:nvSpPr>
          <p:cNvPr id="11" name="Text Placeholder 10">
            <a:extLst>
              <a:ext uri="{FF2B5EF4-FFF2-40B4-BE49-F238E27FC236}">
                <a16:creationId xmlns:a16="http://schemas.microsoft.com/office/drawing/2014/main" id="{4BB3993C-5EF0-29FB-DDF7-5FC274E6E1FC}"/>
              </a:ext>
            </a:extLst>
          </p:cNvPr>
          <p:cNvSpPr>
            <a:spLocks noGrp="1"/>
          </p:cNvSpPr>
          <p:nvPr>
            <p:ph type="body" sz="quarter" idx="14"/>
          </p:nvPr>
        </p:nvSpPr>
        <p:spPr>
          <a:xfrm>
            <a:off x="8040689" y="1472067"/>
            <a:ext cx="3527424" cy="4681537"/>
          </a:xfrm>
          <a:prstGeom prst="roundRect">
            <a:avLst>
              <a:gd name="adj" fmla="val 6046"/>
            </a:avLst>
          </a:prstGeom>
          <a:solidFill>
            <a:schemeClr val="accent1"/>
          </a:solidFill>
        </p:spPr>
        <p:txBody>
          <a:bodyPr lIns="288000" tIns="270000" rIns="288000" bIns="270000"/>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Subtitle 2">
            <a:extLst>
              <a:ext uri="{FF2B5EF4-FFF2-40B4-BE49-F238E27FC236}">
                <a16:creationId xmlns:a16="http://schemas.microsoft.com/office/drawing/2014/main" id="{0B05D90A-72BC-DBF2-49EA-B539D1DED7EE}"/>
              </a:ext>
            </a:extLst>
          </p:cNvPr>
          <p:cNvSpPr>
            <a:spLocks noGrp="1"/>
          </p:cNvSpPr>
          <p:nvPr>
            <p:ph type="subTitle" idx="12" hasCustomPrompt="1"/>
          </p:nvPr>
        </p:nvSpPr>
        <p:spPr>
          <a:xfrm>
            <a:off x="623887" y="930095"/>
            <a:ext cx="10944225" cy="266657"/>
          </a:xfrm>
        </p:spPr>
        <p:txBody>
          <a:bodyPr/>
          <a:lstStyle>
            <a:lvl1pPr marL="0" indent="0" algn="l">
              <a:buNone/>
              <a:defRPr sz="1800">
                <a:solidFill>
                  <a:schemeClr val="tx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 (optional)</a:t>
            </a:r>
            <a:endParaRPr lang="de-CH" dirty="0"/>
          </a:p>
        </p:txBody>
      </p:sp>
    </p:spTree>
    <p:extLst>
      <p:ext uri="{BB962C8B-B14F-4D97-AF65-F5344CB8AC3E}">
        <p14:creationId xmlns:p14="http://schemas.microsoft.com/office/powerpoint/2010/main" val="2401563041"/>
      </p:ext>
    </p:extLst>
  </p:cSld>
  <p:clrMapOvr>
    <a:masterClrMapping/>
  </p:clrMapOvr>
  <p:extLst>
    <p:ext uri="{DCECCB84-F9BA-43D5-87BE-67443E8EF086}">
      <p15:sldGuideLst xmlns:p15="http://schemas.microsoft.com/office/powerpoint/2012/main">
        <p15:guide id="1" pos="4929" userDrawn="1">
          <p15:clr>
            <a:srgbClr val="FBAE40"/>
          </p15:clr>
        </p15:guide>
        <p15:guide id="2" pos="5065"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nten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E0289B-DBD3-023F-0C7B-82D21F5BA99D}"/>
              </a:ext>
            </a:extLst>
          </p:cNvPr>
          <p:cNvSpPr>
            <a:spLocks noGrp="1"/>
          </p:cNvSpPr>
          <p:nvPr>
            <p:ph type="title"/>
          </p:nvPr>
        </p:nvSpPr>
        <p:spPr/>
        <p:txBody>
          <a:bodyPr/>
          <a:lstStyle/>
          <a:p>
            <a:r>
              <a:rPr lang="en-US"/>
              <a:t>Click to edit Master title style</a:t>
            </a:r>
            <a:endParaRPr lang="de-CH"/>
          </a:p>
        </p:txBody>
      </p:sp>
      <p:sp>
        <p:nvSpPr>
          <p:cNvPr id="3" name="Content Placeholder 2">
            <a:extLst>
              <a:ext uri="{FF2B5EF4-FFF2-40B4-BE49-F238E27FC236}">
                <a16:creationId xmlns:a16="http://schemas.microsoft.com/office/drawing/2014/main" id="{4A0E2A13-2639-A7EC-BF3B-95746483D266}"/>
              </a:ext>
            </a:extLst>
          </p:cNvPr>
          <p:cNvSpPr>
            <a:spLocks noGrp="1"/>
          </p:cNvSpPr>
          <p:nvPr>
            <p:ph sz="half" idx="1"/>
          </p:nvPr>
        </p:nvSpPr>
        <p:spPr>
          <a:xfrm>
            <a:off x="623888" y="1484313"/>
            <a:ext cx="5327650" cy="46815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CH" dirty="0"/>
          </a:p>
        </p:txBody>
      </p:sp>
      <p:sp>
        <p:nvSpPr>
          <p:cNvPr id="4" name="Content Placeholder 3">
            <a:extLst>
              <a:ext uri="{FF2B5EF4-FFF2-40B4-BE49-F238E27FC236}">
                <a16:creationId xmlns:a16="http://schemas.microsoft.com/office/drawing/2014/main" id="{615A9F7E-6FEA-8226-2794-53F822FC1187}"/>
              </a:ext>
            </a:extLst>
          </p:cNvPr>
          <p:cNvSpPr>
            <a:spLocks noGrp="1"/>
          </p:cNvSpPr>
          <p:nvPr>
            <p:ph sz="half" idx="2"/>
          </p:nvPr>
        </p:nvSpPr>
        <p:spPr>
          <a:xfrm>
            <a:off x="6240464" y="1484784"/>
            <a:ext cx="5328144" cy="468106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CH"/>
          </a:p>
        </p:txBody>
      </p:sp>
      <p:sp>
        <p:nvSpPr>
          <p:cNvPr id="8" name="Footer Placeholder 7">
            <a:extLst>
              <a:ext uri="{FF2B5EF4-FFF2-40B4-BE49-F238E27FC236}">
                <a16:creationId xmlns:a16="http://schemas.microsoft.com/office/drawing/2014/main" id="{DEDA71DD-0FA7-74FE-55D8-8E9C883D6591}"/>
              </a:ext>
            </a:extLst>
          </p:cNvPr>
          <p:cNvSpPr>
            <a:spLocks noGrp="1"/>
          </p:cNvSpPr>
          <p:nvPr>
            <p:ph type="ftr" sz="quarter" idx="10"/>
          </p:nvPr>
        </p:nvSpPr>
        <p:spPr/>
        <p:txBody>
          <a:bodyPr/>
          <a:lstStyle/>
          <a:p>
            <a:r>
              <a:rPr lang="en-US"/>
              <a:t>XX Month YYYY  |  Presentation title, venue, speaker</a:t>
            </a:r>
            <a:endParaRPr lang="de-CH" dirty="0"/>
          </a:p>
        </p:txBody>
      </p:sp>
      <p:sp>
        <p:nvSpPr>
          <p:cNvPr id="9" name="Slide Number Placeholder 8">
            <a:extLst>
              <a:ext uri="{FF2B5EF4-FFF2-40B4-BE49-F238E27FC236}">
                <a16:creationId xmlns:a16="http://schemas.microsoft.com/office/drawing/2014/main" id="{27A61370-0B9B-2246-1D24-F93CD8A4402E}"/>
              </a:ext>
            </a:extLst>
          </p:cNvPr>
          <p:cNvSpPr>
            <a:spLocks noGrp="1"/>
          </p:cNvSpPr>
          <p:nvPr>
            <p:ph type="sldNum" sz="quarter" idx="11"/>
          </p:nvPr>
        </p:nvSpPr>
        <p:spPr/>
        <p:txBody>
          <a:bodyPr/>
          <a:lstStyle/>
          <a:p>
            <a:fld id="{7C2DC9DC-5E8A-442A-B8BB-4433D0083E44}" type="slidenum">
              <a:rPr lang="de-CH" smtClean="0"/>
              <a:pPr/>
              <a:t>‹#›</a:t>
            </a:fld>
            <a:endParaRPr lang="de-CH" dirty="0"/>
          </a:p>
        </p:txBody>
      </p:sp>
      <p:sp>
        <p:nvSpPr>
          <p:cNvPr id="6" name="Subtitle 2">
            <a:extLst>
              <a:ext uri="{FF2B5EF4-FFF2-40B4-BE49-F238E27FC236}">
                <a16:creationId xmlns:a16="http://schemas.microsoft.com/office/drawing/2014/main" id="{23B20587-3022-6A7C-3CC1-18C6BD69A88B}"/>
              </a:ext>
            </a:extLst>
          </p:cNvPr>
          <p:cNvSpPr>
            <a:spLocks noGrp="1"/>
          </p:cNvSpPr>
          <p:nvPr>
            <p:ph type="subTitle" idx="12" hasCustomPrompt="1"/>
          </p:nvPr>
        </p:nvSpPr>
        <p:spPr>
          <a:xfrm>
            <a:off x="623887" y="930095"/>
            <a:ext cx="10944225" cy="266657"/>
          </a:xfrm>
        </p:spPr>
        <p:txBody>
          <a:bodyPr/>
          <a:lstStyle>
            <a:lvl1pPr marL="0" indent="0" algn="l">
              <a:buNone/>
              <a:defRPr sz="1800">
                <a:solidFill>
                  <a:schemeClr val="tx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 (optional)</a:t>
            </a:r>
            <a:endParaRPr lang="de-CH" dirty="0"/>
          </a:p>
        </p:txBody>
      </p:sp>
    </p:spTree>
    <p:extLst>
      <p:ext uri="{BB962C8B-B14F-4D97-AF65-F5344CB8AC3E}">
        <p14:creationId xmlns:p14="http://schemas.microsoft.com/office/powerpoint/2010/main" val="714901586"/>
      </p:ext>
    </p:extLst>
  </p:cSld>
  <p:clrMapOvr>
    <a:masterClrMapping/>
  </p:clrMapOvr>
  <p:extLst>
    <p:ext uri="{DCECCB84-F9BA-43D5-87BE-67443E8EF086}">
      <p15:sldGuideLst xmlns:p15="http://schemas.microsoft.com/office/powerpoint/2012/main">
        <p15:guide id="1" pos="3749" userDrawn="1">
          <p15:clr>
            <a:srgbClr val="FBAE40"/>
          </p15:clr>
        </p15:guide>
        <p15:guide id="2" pos="3931"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mall image and conten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261E5-763E-3AA4-5D7D-1E4F9B716053}"/>
              </a:ext>
            </a:extLst>
          </p:cNvPr>
          <p:cNvSpPr>
            <a:spLocks noGrp="1"/>
          </p:cNvSpPr>
          <p:nvPr>
            <p:ph type="title"/>
          </p:nvPr>
        </p:nvSpPr>
        <p:spPr/>
        <p:txBody>
          <a:bodyPr/>
          <a:lstStyle/>
          <a:p>
            <a:r>
              <a:rPr lang="en-US"/>
              <a:t>Click to edit Master title style</a:t>
            </a:r>
            <a:endParaRPr lang="de-CH"/>
          </a:p>
        </p:txBody>
      </p:sp>
      <p:sp>
        <p:nvSpPr>
          <p:cNvPr id="3" name="Content Placeholder 2">
            <a:extLst>
              <a:ext uri="{FF2B5EF4-FFF2-40B4-BE49-F238E27FC236}">
                <a16:creationId xmlns:a16="http://schemas.microsoft.com/office/drawing/2014/main" id="{8BF65C73-6E6D-F408-0401-91422021E014}"/>
              </a:ext>
            </a:extLst>
          </p:cNvPr>
          <p:cNvSpPr>
            <a:spLocks noGrp="1"/>
          </p:cNvSpPr>
          <p:nvPr>
            <p:ph idx="1"/>
          </p:nvPr>
        </p:nvSpPr>
        <p:spPr>
          <a:xfrm>
            <a:off x="4368303" y="1484785"/>
            <a:ext cx="7200305" cy="46719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CH" dirty="0"/>
          </a:p>
        </p:txBody>
      </p:sp>
      <p:sp>
        <p:nvSpPr>
          <p:cNvPr id="7" name="Footer Placeholder 6">
            <a:extLst>
              <a:ext uri="{FF2B5EF4-FFF2-40B4-BE49-F238E27FC236}">
                <a16:creationId xmlns:a16="http://schemas.microsoft.com/office/drawing/2014/main" id="{34253099-26CD-4C8C-7D6F-A124AE38F41B}"/>
              </a:ext>
            </a:extLst>
          </p:cNvPr>
          <p:cNvSpPr>
            <a:spLocks noGrp="1"/>
          </p:cNvSpPr>
          <p:nvPr>
            <p:ph type="ftr" sz="quarter" idx="10"/>
          </p:nvPr>
        </p:nvSpPr>
        <p:spPr/>
        <p:txBody>
          <a:bodyPr/>
          <a:lstStyle/>
          <a:p>
            <a:r>
              <a:rPr lang="en-US"/>
              <a:t>XX Month YYYY  |  Presentation title, venue, speaker</a:t>
            </a:r>
            <a:endParaRPr lang="de-CH" dirty="0"/>
          </a:p>
        </p:txBody>
      </p:sp>
      <p:sp>
        <p:nvSpPr>
          <p:cNvPr id="8" name="Slide Number Placeholder 7">
            <a:extLst>
              <a:ext uri="{FF2B5EF4-FFF2-40B4-BE49-F238E27FC236}">
                <a16:creationId xmlns:a16="http://schemas.microsoft.com/office/drawing/2014/main" id="{0B152404-8D9C-C31D-C104-918500348214}"/>
              </a:ext>
            </a:extLst>
          </p:cNvPr>
          <p:cNvSpPr>
            <a:spLocks noGrp="1"/>
          </p:cNvSpPr>
          <p:nvPr>
            <p:ph type="sldNum" sz="quarter" idx="11"/>
          </p:nvPr>
        </p:nvSpPr>
        <p:spPr/>
        <p:txBody>
          <a:bodyPr/>
          <a:lstStyle/>
          <a:p>
            <a:fld id="{7C2DC9DC-5E8A-442A-B8BB-4433D0083E44}" type="slidenum">
              <a:rPr lang="de-CH" smtClean="0"/>
              <a:pPr/>
              <a:t>‹#›</a:t>
            </a:fld>
            <a:endParaRPr lang="de-CH" dirty="0"/>
          </a:p>
        </p:txBody>
      </p:sp>
      <p:sp>
        <p:nvSpPr>
          <p:cNvPr id="10" name="Picture Placeholder 9">
            <a:extLst>
              <a:ext uri="{FF2B5EF4-FFF2-40B4-BE49-F238E27FC236}">
                <a16:creationId xmlns:a16="http://schemas.microsoft.com/office/drawing/2014/main" id="{A2B6F7BF-12CE-2734-C399-C919324F05AE}"/>
              </a:ext>
            </a:extLst>
          </p:cNvPr>
          <p:cNvSpPr>
            <a:spLocks noGrp="1"/>
          </p:cNvSpPr>
          <p:nvPr>
            <p:ph type="pic" sz="quarter" idx="15"/>
          </p:nvPr>
        </p:nvSpPr>
        <p:spPr>
          <a:xfrm>
            <a:off x="623888" y="1484313"/>
            <a:ext cx="3527425" cy="4672012"/>
          </a:xfrm>
          <a:prstGeom prst="roundRect">
            <a:avLst>
              <a:gd name="adj" fmla="val 6406"/>
            </a:avLst>
          </a:prstGeom>
          <a:noFill/>
        </p:spPr>
        <p:txBody>
          <a:bodyPr/>
          <a:lstStyle>
            <a:lvl1pPr algn="ctr">
              <a:defRPr/>
            </a:lvl1pPr>
          </a:lstStyle>
          <a:p>
            <a:r>
              <a:rPr lang="en-US"/>
              <a:t>Click icon to add picture</a:t>
            </a:r>
          </a:p>
        </p:txBody>
      </p:sp>
      <p:sp>
        <p:nvSpPr>
          <p:cNvPr id="4" name="Subtitle 2">
            <a:extLst>
              <a:ext uri="{FF2B5EF4-FFF2-40B4-BE49-F238E27FC236}">
                <a16:creationId xmlns:a16="http://schemas.microsoft.com/office/drawing/2014/main" id="{FF7461D8-307B-385A-CB58-89F914231D16}"/>
              </a:ext>
            </a:extLst>
          </p:cNvPr>
          <p:cNvSpPr>
            <a:spLocks noGrp="1"/>
          </p:cNvSpPr>
          <p:nvPr>
            <p:ph type="subTitle" idx="12" hasCustomPrompt="1"/>
          </p:nvPr>
        </p:nvSpPr>
        <p:spPr>
          <a:xfrm>
            <a:off x="623888" y="930095"/>
            <a:ext cx="9792592" cy="266657"/>
          </a:xfrm>
        </p:spPr>
        <p:txBody>
          <a:bodyPr/>
          <a:lstStyle>
            <a:lvl1pPr marL="0" indent="0" algn="l">
              <a:buNone/>
              <a:defRPr sz="1800">
                <a:solidFill>
                  <a:schemeClr val="tx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 (optional)</a:t>
            </a:r>
            <a:endParaRPr lang="de-CH" dirty="0"/>
          </a:p>
        </p:txBody>
      </p:sp>
    </p:spTree>
    <p:extLst>
      <p:ext uri="{BB962C8B-B14F-4D97-AF65-F5344CB8AC3E}">
        <p14:creationId xmlns:p14="http://schemas.microsoft.com/office/powerpoint/2010/main" val="148530004"/>
      </p:ext>
    </p:extLst>
  </p:cSld>
  <p:clrMapOvr>
    <a:masterClrMapping/>
  </p:clrMapOvr>
  <p:extLst>
    <p:ext uri="{DCECCB84-F9BA-43D5-87BE-67443E8EF086}">
      <p15:sldGuideLst xmlns:p15="http://schemas.microsoft.com/office/powerpoint/2012/main">
        <p15:guide id="1" pos="2615" userDrawn="1">
          <p15:clr>
            <a:srgbClr val="FBAE40"/>
          </p15:clr>
        </p15:guide>
        <p15:guide id="2" pos="2751"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blue with imag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339B00-1908-81EF-57F0-7FD48D872DA8}"/>
              </a:ext>
            </a:extLst>
          </p:cNvPr>
          <p:cNvSpPr>
            <a:spLocks noGrp="1"/>
          </p:cNvSpPr>
          <p:nvPr>
            <p:ph type="ctrTitle"/>
          </p:nvPr>
        </p:nvSpPr>
        <p:spPr>
          <a:xfrm>
            <a:off x="623888" y="476250"/>
            <a:ext cx="6336208" cy="3251788"/>
          </a:xfrm>
        </p:spPr>
        <p:txBody>
          <a:bodyPr anchor="b"/>
          <a:lstStyle>
            <a:lvl1pPr algn="l">
              <a:defRPr sz="7200">
                <a:solidFill>
                  <a:schemeClr val="bg1"/>
                </a:solidFill>
              </a:defRPr>
            </a:lvl1pPr>
          </a:lstStyle>
          <a:p>
            <a:r>
              <a:rPr lang="en-US"/>
              <a:t>Click to edit Master title style</a:t>
            </a:r>
            <a:endParaRPr lang="de-CH" dirty="0"/>
          </a:p>
        </p:txBody>
      </p:sp>
      <p:sp>
        <p:nvSpPr>
          <p:cNvPr id="3" name="Subtitle 2">
            <a:extLst>
              <a:ext uri="{FF2B5EF4-FFF2-40B4-BE49-F238E27FC236}">
                <a16:creationId xmlns:a16="http://schemas.microsoft.com/office/drawing/2014/main" id="{5E7BC4A5-9DE0-6B2C-4F83-562A0153A4A5}"/>
              </a:ext>
            </a:extLst>
          </p:cNvPr>
          <p:cNvSpPr>
            <a:spLocks noGrp="1"/>
          </p:cNvSpPr>
          <p:nvPr>
            <p:ph type="subTitle" idx="1"/>
          </p:nvPr>
        </p:nvSpPr>
        <p:spPr>
          <a:xfrm>
            <a:off x="623888" y="3789040"/>
            <a:ext cx="6336208" cy="1468760"/>
          </a:xfrm>
        </p:spPr>
        <p:txBody>
          <a:bodyPr/>
          <a:lstStyle>
            <a:lvl1pPr marL="0" indent="0" algn="l">
              <a:buNone/>
              <a:defRPr sz="280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de-CH" dirty="0"/>
          </a:p>
        </p:txBody>
      </p:sp>
      <p:pic>
        <p:nvPicPr>
          <p:cNvPr id="10" name="Graphic 9">
            <a:extLst>
              <a:ext uri="{FF2B5EF4-FFF2-40B4-BE49-F238E27FC236}">
                <a16:creationId xmlns:a16="http://schemas.microsoft.com/office/drawing/2014/main" id="{F7D9FFC0-7D9A-0FE2-20D8-32A1335A721B}"/>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433939" y="5716860"/>
            <a:ext cx="1134173" cy="736476"/>
          </a:xfrm>
          <a:prstGeom prst="rect">
            <a:avLst/>
          </a:prstGeom>
        </p:spPr>
      </p:pic>
      <p:sp>
        <p:nvSpPr>
          <p:cNvPr id="12" name="Picture Placeholder 11">
            <a:extLst>
              <a:ext uri="{FF2B5EF4-FFF2-40B4-BE49-F238E27FC236}">
                <a16:creationId xmlns:a16="http://schemas.microsoft.com/office/drawing/2014/main" id="{10F6FF6B-039B-8A4F-ABE3-EA5F27B3484A}"/>
              </a:ext>
            </a:extLst>
          </p:cNvPr>
          <p:cNvSpPr>
            <a:spLocks noGrp="1"/>
          </p:cNvSpPr>
          <p:nvPr>
            <p:ph type="pic" sz="quarter" idx="10"/>
          </p:nvPr>
        </p:nvSpPr>
        <p:spPr>
          <a:xfrm>
            <a:off x="7248525" y="549275"/>
            <a:ext cx="4319588" cy="4967288"/>
          </a:xfrm>
        </p:spPr>
        <p:txBody>
          <a:bodyPr/>
          <a:lstStyle>
            <a:lvl1pPr algn="ctr">
              <a:defRPr>
                <a:solidFill>
                  <a:schemeClr val="bg1"/>
                </a:solidFill>
              </a:defRPr>
            </a:lvl1pPr>
          </a:lstStyle>
          <a:p>
            <a:r>
              <a:rPr lang="en-US"/>
              <a:t>Click icon to add picture</a:t>
            </a:r>
            <a:endParaRPr lang="en-US" dirty="0"/>
          </a:p>
        </p:txBody>
      </p:sp>
      <p:sp>
        <p:nvSpPr>
          <p:cNvPr id="14" name="Text Placeholder 13">
            <a:extLst>
              <a:ext uri="{FF2B5EF4-FFF2-40B4-BE49-F238E27FC236}">
                <a16:creationId xmlns:a16="http://schemas.microsoft.com/office/drawing/2014/main" id="{90418D3D-F6E1-E611-337E-DF172A403293}"/>
              </a:ext>
            </a:extLst>
          </p:cNvPr>
          <p:cNvSpPr>
            <a:spLocks noGrp="1"/>
          </p:cNvSpPr>
          <p:nvPr>
            <p:ph type="body" sz="quarter" idx="11" hasCustomPrompt="1"/>
          </p:nvPr>
        </p:nvSpPr>
        <p:spPr>
          <a:xfrm>
            <a:off x="623888" y="6065986"/>
            <a:ext cx="6480175" cy="387350"/>
          </a:xfrm>
        </p:spPr>
        <p:txBody>
          <a:bodyPr/>
          <a:lstStyle>
            <a:lvl1pPr>
              <a:defRPr spc="0" baseline="0">
                <a:solidFill>
                  <a:schemeClr val="bg1"/>
                </a:solidFill>
                <a:latin typeface="+mj-lt"/>
              </a:defRPr>
            </a:lvl1pPr>
          </a:lstStyle>
          <a:p>
            <a:pPr lvl="0"/>
            <a:r>
              <a:rPr lang="en-US" dirty="0"/>
              <a:t>XX Month YYYY – Version XX</a:t>
            </a:r>
          </a:p>
        </p:txBody>
      </p:sp>
    </p:spTree>
    <p:extLst>
      <p:ext uri="{BB962C8B-B14F-4D97-AF65-F5344CB8AC3E}">
        <p14:creationId xmlns:p14="http://schemas.microsoft.com/office/powerpoint/2010/main" val="22506291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Large image and conten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261E5-763E-3AA4-5D7D-1E4F9B716053}"/>
              </a:ext>
            </a:extLst>
          </p:cNvPr>
          <p:cNvSpPr>
            <a:spLocks noGrp="1"/>
          </p:cNvSpPr>
          <p:nvPr>
            <p:ph type="title"/>
          </p:nvPr>
        </p:nvSpPr>
        <p:spPr/>
        <p:txBody>
          <a:bodyPr/>
          <a:lstStyle/>
          <a:p>
            <a:r>
              <a:rPr lang="en-US"/>
              <a:t>Click to edit Master title style</a:t>
            </a:r>
            <a:endParaRPr lang="de-CH"/>
          </a:p>
        </p:txBody>
      </p:sp>
      <p:sp>
        <p:nvSpPr>
          <p:cNvPr id="3" name="Content Placeholder 2">
            <a:extLst>
              <a:ext uri="{FF2B5EF4-FFF2-40B4-BE49-F238E27FC236}">
                <a16:creationId xmlns:a16="http://schemas.microsoft.com/office/drawing/2014/main" id="{8BF65C73-6E6D-F408-0401-91422021E014}"/>
              </a:ext>
            </a:extLst>
          </p:cNvPr>
          <p:cNvSpPr>
            <a:spLocks noGrp="1"/>
          </p:cNvSpPr>
          <p:nvPr>
            <p:ph idx="1"/>
          </p:nvPr>
        </p:nvSpPr>
        <p:spPr>
          <a:xfrm>
            <a:off x="6167438" y="1484313"/>
            <a:ext cx="5400675" cy="46719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CH" dirty="0"/>
          </a:p>
        </p:txBody>
      </p:sp>
      <p:sp>
        <p:nvSpPr>
          <p:cNvPr id="7" name="Footer Placeholder 6">
            <a:extLst>
              <a:ext uri="{FF2B5EF4-FFF2-40B4-BE49-F238E27FC236}">
                <a16:creationId xmlns:a16="http://schemas.microsoft.com/office/drawing/2014/main" id="{34253099-26CD-4C8C-7D6F-A124AE38F41B}"/>
              </a:ext>
            </a:extLst>
          </p:cNvPr>
          <p:cNvSpPr>
            <a:spLocks noGrp="1"/>
          </p:cNvSpPr>
          <p:nvPr>
            <p:ph type="ftr" sz="quarter" idx="10"/>
          </p:nvPr>
        </p:nvSpPr>
        <p:spPr/>
        <p:txBody>
          <a:bodyPr/>
          <a:lstStyle/>
          <a:p>
            <a:r>
              <a:rPr lang="en-US"/>
              <a:t>XX Month YYYY  |  Presentation title, venue, speaker</a:t>
            </a:r>
            <a:endParaRPr lang="de-CH" dirty="0"/>
          </a:p>
        </p:txBody>
      </p:sp>
      <p:sp>
        <p:nvSpPr>
          <p:cNvPr id="8" name="Slide Number Placeholder 7">
            <a:extLst>
              <a:ext uri="{FF2B5EF4-FFF2-40B4-BE49-F238E27FC236}">
                <a16:creationId xmlns:a16="http://schemas.microsoft.com/office/drawing/2014/main" id="{0B152404-8D9C-C31D-C104-918500348214}"/>
              </a:ext>
            </a:extLst>
          </p:cNvPr>
          <p:cNvSpPr>
            <a:spLocks noGrp="1"/>
          </p:cNvSpPr>
          <p:nvPr>
            <p:ph type="sldNum" sz="quarter" idx="11"/>
          </p:nvPr>
        </p:nvSpPr>
        <p:spPr/>
        <p:txBody>
          <a:bodyPr/>
          <a:lstStyle/>
          <a:p>
            <a:fld id="{7C2DC9DC-5E8A-442A-B8BB-4433D0083E44}" type="slidenum">
              <a:rPr lang="de-CH" smtClean="0"/>
              <a:pPr/>
              <a:t>‹#›</a:t>
            </a:fld>
            <a:endParaRPr lang="de-CH" dirty="0"/>
          </a:p>
        </p:txBody>
      </p:sp>
      <p:sp>
        <p:nvSpPr>
          <p:cNvPr id="10" name="Picture Placeholder 9">
            <a:extLst>
              <a:ext uri="{FF2B5EF4-FFF2-40B4-BE49-F238E27FC236}">
                <a16:creationId xmlns:a16="http://schemas.microsoft.com/office/drawing/2014/main" id="{A2B6F7BF-12CE-2734-C399-C919324F05AE}"/>
              </a:ext>
            </a:extLst>
          </p:cNvPr>
          <p:cNvSpPr>
            <a:spLocks noGrp="1"/>
          </p:cNvSpPr>
          <p:nvPr>
            <p:ph type="pic" sz="quarter" idx="15"/>
          </p:nvPr>
        </p:nvSpPr>
        <p:spPr>
          <a:xfrm>
            <a:off x="623888" y="1484313"/>
            <a:ext cx="5327650" cy="4672012"/>
          </a:xfrm>
          <a:prstGeom prst="roundRect">
            <a:avLst>
              <a:gd name="adj" fmla="val 4775"/>
            </a:avLst>
          </a:prstGeom>
          <a:noFill/>
        </p:spPr>
        <p:txBody>
          <a:bodyPr/>
          <a:lstStyle>
            <a:lvl1pPr algn="ctr">
              <a:defRPr/>
            </a:lvl1pPr>
          </a:lstStyle>
          <a:p>
            <a:r>
              <a:rPr lang="en-US"/>
              <a:t>Click icon to add picture</a:t>
            </a:r>
          </a:p>
        </p:txBody>
      </p:sp>
      <p:sp>
        <p:nvSpPr>
          <p:cNvPr id="4" name="Subtitle 2">
            <a:extLst>
              <a:ext uri="{FF2B5EF4-FFF2-40B4-BE49-F238E27FC236}">
                <a16:creationId xmlns:a16="http://schemas.microsoft.com/office/drawing/2014/main" id="{3B21679B-1688-C43D-E418-2610F82879FE}"/>
              </a:ext>
            </a:extLst>
          </p:cNvPr>
          <p:cNvSpPr>
            <a:spLocks noGrp="1"/>
          </p:cNvSpPr>
          <p:nvPr>
            <p:ph type="subTitle" idx="12" hasCustomPrompt="1"/>
          </p:nvPr>
        </p:nvSpPr>
        <p:spPr>
          <a:xfrm>
            <a:off x="623888" y="930095"/>
            <a:ext cx="9792592" cy="266657"/>
          </a:xfrm>
        </p:spPr>
        <p:txBody>
          <a:bodyPr/>
          <a:lstStyle>
            <a:lvl1pPr marL="0" indent="0" algn="l">
              <a:buNone/>
              <a:defRPr sz="1800">
                <a:solidFill>
                  <a:schemeClr val="tx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 (optional)</a:t>
            </a:r>
            <a:endParaRPr lang="de-CH" dirty="0"/>
          </a:p>
        </p:txBody>
      </p:sp>
    </p:spTree>
    <p:extLst>
      <p:ext uri="{BB962C8B-B14F-4D97-AF65-F5344CB8AC3E}">
        <p14:creationId xmlns:p14="http://schemas.microsoft.com/office/powerpoint/2010/main" val="3296794974"/>
      </p:ext>
    </p:extLst>
  </p:cSld>
  <p:clrMapOvr>
    <a:masterClrMapping/>
  </p:clrMapOvr>
  <p:extLst>
    <p:ext uri="{DCECCB84-F9BA-43D5-87BE-67443E8EF086}">
      <p15:sldGuideLst xmlns:p15="http://schemas.microsoft.com/office/powerpoint/2012/main">
        <p15:guide id="1" pos="3749" userDrawn="1">
          <p15:clr>
            <a:srgbClr val="FBAE40"/>
          </p15:clr>
        </p15:guide>
        <p15:guide id="2" pos="3885"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ntent and small imag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261E5-763E-3AA4-5D7D-1E4F9B716053}"/>
              </a:ext>
            </a:extLst>
          </p:cNvPr>
          <p:cNvSpPr>
            <a:spLocks noGrp="1"/>
          </p:cNvSpPr>
          <p:nvPr>
            <p:ph type="title"/>
          </p:nvPr>
        </p:nvSpPr>
        <p:spPr/>
        <p:txBody>
          <a:bodyPr/>
          <a:lstStyle/>
          <a:p>
            <a:r>
              <a:rPr lang="en-US"/>
              <a:t>Click to edit Master title style</a:t>
            </a:r>
            <a:endParaRPr lang="de-CH"/>
          </a:p>
        </p:txBody>
      </p:sp>
      <p:sp>
        <p:nvSpPr>
          <p:cNvPr id="3" name="Content Placeholder 2">
            <a:extLst>
              <a:ext uri="{FF2B5EF4-FFF2-40B4-BE49-F238E27FC236}">
                <a16:creationId xmlns:a16="http://schemas.microsoft.com/office/drawing/2014/main" id="{8BF65C73-6E6D-F408-0401-91422021E014}"/>
              </a:ext>
            </a:extLst>
          </p:cNvPr>
          <p:cNvSpPr>
            <a:spLocks noGrp="1"/>
          </p:cNvSpPr>
          <p:nvPr>
            <p:ph idx="1"/>
          </p:nvPr>
        </p:nvSpPr>
        <p:spPr>
          <a:xfrm>
            <a:off x="623392" y="1484406"/>
            <a:ext cx="7200305" cy="46719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CH" dirty="0"/>
          </a:p>
        </p:txBody>
      </p:sp>
      <p:sp>
        <p:nvSpPr>
          <p:cNvPr id="7" name="Footer Placeholder 6">
            <a:extLst>
              <a:ext uri="{FF2B5EF4-FFF2-40B4-BE49-F238E27FC236}">
                <a16:creationId xmlns:a16="http://schemas.microsoft.com/office/drawing/2014/main" id="{34253099-26CD-4C8C-7D6F-A124AE38F41B}"/>
              </a:ext>
            </a:extLst>
          </p:cNvPr>
          <p:cNvSpPr>
            <a:spLocks noGrp="1"/>
          </p:cNvSpPr>
          <p:nvPr>
            <p:ph type="ftr" sz="quarter" idx="10"/>
          </p:nvPr>
        </p:nvSpPr>
        <p:spPr/>
        <p:txBody>
          <a:bodyPr/>
          <a:lstStyle/>
          <a:p>
            <a:r>
              <a:rPr lang="en-US"/>
              <a:t>XX Month YYYY  |  Presentation title, venue, speaker</a:t>
            </a:r>
            <a:endParaRPr lang="de-CH" dirty="0"/>
          </a:p>
        </p:txBody>
      </p:sp>
      <p:sp>
        <p:nvSpPr>
          <p:cNvPr id="8" name="Slide Number Placeholder 7">
            <a:extLst>
              <a:ext uri="{FF2B5EF4-FFF2-40B4-BE49-F238E27FC236}">
                <a16:creationId xmlns:a16="http://schemas.microsoft.com/office/drawing/2014/main" id="{0B152404-8D9C-C31D-C104-918500348214}"/>
              </a:ext>
            </a:extLst>
          </p:cNvPr>
          <p:cNvSpPr>
            <a:spLocks noGrp="1"/>
          </p:cNvSpPr>
          <p:nvPr>
            <p:ph type="sldNum" sz="quarter" idx="11"/>
          </p:nvPr>
        </p:nvSpPr>
        <p:spPr/>
        <p:txBody>
          <a:bodyPr/>
          <a:lstStyle/>
          <a:p>
            <a:fld id="{7C2DC9DC-5E8A-442A-B8BB-4433D0083E44}" type="slidenum">
              <a:rPr lang="de-CH" smtClean="0"/>
              <a:pPr/>
              <a:t>‹#›</a:t>
            </a:fld>
            <a:endParaRPr lang="de-CH" dirty="0"/>
          </a:p>
        </p:txBody>
      </p:sp>
      <p:sp>
        <p:nvSpPr>
          <p:cNvPr id="10" name="Picture Placeholder 9">
            <a:extLst>
              <a:ext uri="{FF2B5EF4-FFF2-40B4-BE49-F238E27FC236}">
                <a16:creationId xmlns:a16="http://schemas.microsoft.com/office/drawing/2014/main" id="{A2B6F7BF-12CE-2734-C399-C919324F05AE}"/>
              </a:ext>
            </a:extLst>
          </p:cNvPr>
          <p:cNvSpPr>
            <a:spLocks noGrp="1"/>
          </p:cNvSpPr>
          <p:nvPr>
            <p:ph type="pic" sz="quarter" idx="15"/>
          </p:nvPr>
        </p:nvSpPr>
        <p:spPr>
          <a:xfrm>
            <a:off x="8041183" y="1484313"/>
            <a:ext cx="3527425" cy="4672012"/>
          </a:xfrm>
          <a:prstGeom prst="roundRect">
            <a:avLst>
              <a:gd name="adj" fmla="val 6406"/>
            </a:avLst>
          </a:prstGeom>
          <a:noFill/>
        </p:spPr>
        <p:txBody>
          <a:bodyPr/>
          <a:lstStyle>
            <a:lvl1pPr algn="ctr">
              <a:defRPr/>
            </a:lvl1pPr>
          </a:lstStyle>
          <a:p>
            <a:r>
              <a:rPr lang="en-US"/>
              <a:t>Click icon to add picture</a:t>
            </a:r>
          </a:p>
        </p:txBody>
      </p:sp>
      <p:sp>
        <p:nvSpPr>
          <p:cNvPr id="5" name="Subtitle 2">
            <a:extLst>
              <a:ext uri="{FF2B5EF4-FFF2-40B4-BE49-F238E27FC236}">
                <a16:creationId xmlns:a16="http://schemas.microsoft.com/office/drawing/2014/main" id="{A6E4402A-33B6-138D-EE9A-714EBADB147B}"/>
              </a:ext>
            </a:extLst>
          </p:cNvPr>
          <p:cNvSpPr>
            <a:spLocks noGrp="1"/>
          </p:cNvSpPr>
          <p:nvPr>
            <p:ph type="subTitle" idx="12" hasCustomPrompt="1"/>
          </p:nvPr>
        </p:nvSpPr>
        <p:spPr>
          <a:xfrm>
            <a:off x="623887" y="930095"/>
            <a:ext cx="10944225" cy="266657"/>
          </a:xfrm>
        </p:spPr>
        <p:txBody>
          <a:bodyPr/>
          <a:lstStyle>
            <a:lvl1pPr marL="0" indent="0" algn="l">
              <a:buNone/>
              <a:defRPr sz="1800">
                <a:solidFill>
                  <a:schemeClr val="tx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 (optional)</a:t>
            </a:r>
            <a:endParaRPr lang="de-CH" dirty="0"/>
          </a:p>
        </p:txBody>
      </p:sp>
    </p:spTree>
    <p:extLst>
      <p:ext uri="{BB962C8B-B14F-4D97-AF65-F5344CB8AC3E}">
        <p14:creationId xmlns:p14="http://schemas.microsoft.com/office/powerpoint/2010/main" val="3488026189"/>
      </p:ext>
    </p:extLst>
  </p:cSld>
  <p:clrMapOvr>
    <a:masterClrMapping/>
  </p:clrMapOvr>
  <p:extLst>
    <p:ext uri="{DCECCB84-F9BA-43D5-87BE-67443E8EF086}">
      <p15:sldGuideLst xmlns:p15="http://schemas.microsoft.com/office/powerpoint/2012/main">
        <p15:guide id="1" pos="4929" userDrawn="1">
          <p15:clr>
            <a:srgbClr val="FBAE40"/>
          </p15:clr>
        </p15:guide>
        <p15:guide id="2" pos="5065"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ntent and large imag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261E5-763E-3AA4-5D7D-1E4F9B716053}"/>
              </a:ext>
            </a:extLst>
          </p:cNvPr>
          <p:cNvSpPr>
            <a:spLocks noGrp="1"/>
          </p:cNvSpPr>
          <p:nvPr>
            <p:ph type="title"/>
          </p:nvPr>
        </p:nvSpPr>
        <p:spPr/>
        <p:txBody>
          <a:bodyPr/>
          <a:lstStyle/>
          <a:p>
            <a:r>
              <a:rPr lang="en-US"/>
              <a:t>Click to edit Master title style</a:t>
            </a:r>
            <a:endParaRPr lang="de-CH"/>
          </a:p>
        </p:txBody>
      </p:sp>
      <p:sp>
        <p:nvSpPr>
          <p:cNvPr id="3" name="Content Placeholder 2">
            <a:extLst>
              <a:ext uri="{FF2B5EF4-FFF2-40B4-BE49-F238E27FC236}">
                <a16:creationId xmlns:a16="http://schemas.microsoft.com/office/drawing/2014/main" id="{8BF65C73-6E6D-F408-0401-91422021E014}"/>
              </a:ext>
            </a:extLst>
          </p:cNvPr>
          <p:cNvSpPr>
            <a:spLocks noGrp="1"/>
          </p:cNvSpPr>
          <p:nvPr>
            <p:ph idx="1"/>
          </p:nvPr>
        </p:nvSpPr>
        <p:spPr>
          <a:xfrm>
            <a:off x="623317" y="1484313"/>
            <a:ext cx="5400675" cy="46719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CH" dirty="0"/>
          </a:p>
        </p:txBody>
      </p:sp>
      <p:sp>
        <p:nvSpPr>
          <p:cNvPr id="7" name="Footer Placeholder 6">
            <a:extLst>
              <a:ext uri="{FF2B5EF4-FFF2-40B4-BE49-F238E27FC236}">
                <a16:creationId xmlns:a16="http://schemas.microsoft.com/office/drawing/2014/main" id="{34253099-26CD-4C8C-7D6F-A124AE38F41B}"/>
              </a:ext>
            </a:extLst>
          </p:cNvPr>
          <p:cNvSpPr>
            <a:spLocks noGrp="1"/>
          </p:cNvSpPr>
          <p:nvPr>
            <p:ph type="ftr" sz="quarter" idx="10"/>
          </p:nvPr>
        </p:nvSpPr>
        <p:spPr/>
        <p:txBody>
          <a:bodyPr/>
          <a:lstStyle/>
          <a:p>
            <a:r>
              <a:rPr lang="en-US"/>
              <a:t>XX Month YYYY  |  Presentation title, venue, speaker</a:t>
            </a:r>
            <a:endParaRPr lang="de-CH" dirty="0"/>
          </a:p>
        </p:txBody>
      </p:sp>
      <p:sp>
        <p:nvSpPr>
          <p:cNvPr id="8" name="Slide Number Placeholder 7">
            <a:extLst>
              <a:ext uri="{FF2B5EF4-FFF2-40B4-BE49-F238E27FC236}">
                <a16:creationId xmlns:a16="http://schemas.microsoft.com/office/drawing/2014/main" id="{0B152404-8D9C-C31D-C104-918500348214}"/>
              </a:ext>
            </a:extLst>
          </p:cNvPr>
          <p:cNvSpPr>
            <a:spLocks noGrp="1"/>
          </p:cNvSpPr>
          <p:nvPr>
            <p:ph type="sldNum" sz="quarter" idx="11"/>
          </p:nvPr>
        </p:nvSpPr>
        <p:spPr/>
        <p:txBody>
          <a:bodyPr/>
          <a:lstStyle/>
          <a:p>
            <a:fld id="{7C2DC9DC-5E8A-442A-B8BB-4433D0083E44}" type="slidenum">
              <a:rPr lang="de-CH" smtClean="0"/>
              <a:pPr/>
              <a:t>‹#›</a:t>
            </a:fld>
            <a:endParaRPr lang="de-CH" dirty="0"/>
          </a:p>
        </p:txBody>
      </p:sp>
      <p:sp>
        <p:nvSpPr>
          <p:cNvPr id="10" name="Picture Placeholder 9">
            <a:extLst>
              <a:ext uri="{FF2B5EF4-FFF2-40B4-BE49-F238E27FC236}">
                <a16:creationId xmlns:a16="http://schemas.microsoft.com/office/drawing/2014/main" id="{A2B6F7BF-12CE-2734-C399-C919324F05AE}"/>
              </a:ext>
            </a:extLst>
          </p:cNvPr>
          <p:cNvSpPr>
            <a:spLocks noGrp="1"/>
          </p:cNvSpPr>
          <p:nvPr>
            <p:ph type="pic" sz="quarter" idx="15"/>
          </p:nvPr>
        </p:nvSpPr>
        <p:spPr>
          <a:xfrm>
            <a:off x="6240958" y="1484313"/>
            <a:ext cx="5327650" cy="4672012"/>
          </a:xfrm>
          <a:prstGeom prst="roundRect">
            <a:avLst>
              <a:gd name="adj" fmla="val 4775"/>
            </a:avLst>
          </a:prstGeom>
          <a:noFill/>
        </p:spPr>
        <p:txBody>
          <a:bodyPr/>
          <a:lstStyle>
            <a:lvl1pPr algn="ctr">
              <a:defRPr/>
            </a:lvl1pPr>
          </a:lstStyle>
          <a:p>
            <a:r>
              <a:rPr lang="en-US"/>
              <a:t>Click icon to add picture</a:t>
            </a:r>
          </a:p>
        </p:txBody>
      </p:sp>
      <p:sp>
        <p:nvSpPr>
          <p:cNvPr id="6" name="Subtitle 2">
            <a:extLst>
              <a:ext uri="{FF2B5EF4-FFF2-40B4-BE49-F238E27FC236}">
                <a16:creationId xmlns:a16="http://schemas.microsoft.com/office/drawing/2014/main" id="{6652A542-76F2-EB56-AAFD-4C8FBC7C28A2}"/>
              </a:ext>
            </a:extLst>
          </p:cNvPr>
          <p:cNvSpPr>
            <a:spLocks noGrp="1"/>
          </p:cNvSpPr>
          <p:nvPr>
            <p:ph type="subTitle" idx="12" hasCustomPrompt="1"/>
          </p:nvPr>
        </p:nvSpPr>
        <p:spPr>
          <a:xfrm>
            <a:off x="623887" y="930095"/>
            <a:ext cx="10944225" cy="266657"/>
          </a:xfrm>
        </p:spPr>
        <p:txBody>
          <a:bodyPr/>
          <a:lstStyle>
            <a:lvl1pPr marL="0" indent="0" algn="l">
              <a:buNone/>
              <a:defRPr sz="1800">
                <a:solidFill>
                  <a:schemeClr val="tx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 (optional)</a:t>
            </a:r>
            <a:endParaRPr lang="de-CH" dirty="0"/>
          </a:p>
        </p:txBody>
      </p:sp>
    </p:spTree>
    <p:extLst>
      <p:ext uri="{BB962C8B-B14F-4D97-AF65-F5344CB8AC3E}">
        <p14:creationId xmlns:p14="http://schemas.microsoft.com/office/powerpoint/2010/main" val="1926044885"/>
      </p:ext>
    </p:extLst>
  </p:cSld>
  <p:clrMapOvr>
    <a:masterClrMapping/>
  </p:clrMapOvr>
  <p:extLst>
    <p:ext uri="{DCECCB84-F9BA-43D5-87BE-67443E8EF086}">
      <p15:sldGuideLst xmlns:p15="http://schemas.microsoft.com/office/powerpoint/2012/main">
        <p15:guide id="1" pos="3795" userDrawn="1">
          <p15:clr>
            <a:srgbClr val="FBAE40"/>
          </p15:clr>
        </p15:guide>
        <p15:guide id="2" pos="3931"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imag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261E5-763E-3AA4-5D7D-1E4F9B716053}"/>
              </a:ext>
            </a:extLst>
          </p:cNvPr>
          <p:cNvSpPr>
            <a:spLocks noGrp="1"/>
          </p:cNvSpPr>
          <p:nvPr>
            <p:ph type="title"/>
          </p:nvPr>
        </p:nvSpPr>
        <p:spPr/>
        <p:txBody>
          <a:bodyPr/>
          <a:lstStyle/>
          <a:p>
            <a:r>
              <a:rPr lang="en-US"/>
              <a:t>Click to edit Master title style</a:t>
            </a:r>
            <a:endParaRPr lang="de-CH"/>
          </a:p>
        </p:txBody>
      </p:sp>
      <p:sp>
        <p:nvSpPr>
          <p:cNvPr id="7" name="Footer Placeholder 6">
            <a:extLst>
              <a:ext uri="{FF2B5EF4-FFF2-40B4-BE49-F238E27FC236}">
                <a16:creationId xmlns:a16="http://schemas.microsoft.com/office/drawing/2014/main" id="{34253099-26CD-4C8C-7D6F-A124AE38F41B}"/>
              </a:ext>
            </a:extLst>
          </p:cNvPr>
          <p:cNvSpPr>
            <a:spLocks noGrp="1"/>
          </p:cNvSpPr>
          <p:nvPr>
            <p:ph type="ftr" sz="quarter" idx="10"/>
          </p:nvPr>
        </p:nvSpPr>
        <p:spPr/>
        <p:txBody>
          <a:bodyPr/>
          <a:lstStyle/>
          <a:p>
            <a:r>
              <a:rPr lang="en-US"/>
              <a:t>XX Month YYYY  |  Presentation title, venue, speaker</a:t>
            </a:r>
            <a:endParaRPr lang="de-CH" dirty="0"/>
          </a:p>
        </p:txBody>
      </p:sp>
      <p:sp>
        <p:nvSpPr>
          <p:cNvPr id="8" name="Slide Number Placeholder 7">
            <a:extLst>
              <a:ext uri="{FF2B5EF4-FFF2-40B4-BE49-F238E27FC236}">
                <a16:creationId xmlns:a16="http://schemas.microsoft.com/office/drawing/2014/main" id="{0B152404-8D9C-C31D-C104-918500348214}"/>
              </a:ext>
            </a:extLst>
          </p:cNvPr>
          <p:cNvSpPr>
            <a:spLocks noGrp="1"/>
          </p:cNvSpPr>
          <p:nvPr>
            <p:ph type="sldNum" sz="quarter" idx="11"/>
          </p:nvPr>
        </p:nvSpPr>
        <p:spPr/>
        <p:txBody>
          <a:bodyPr/>
          <a:lstStyle/>
          <a:p>
            <a:fld id="{7C2DC9DC-5E8A-442A-B8BB-4433D0083E44}" type="slidenum">
              <a:rPr lang="de-CH" smtClean="0"/>
              <a:pPr/>
              <a:t>‹#›</a:t>
            </a:fld>
            <a:endParaRPr lang="de-CH" dirty="0"/>
          </a:p>
        </p:txBody>
      </p:sp>
      <p:sp>
        <p:nvSpPr>
          <p:cNvPr id="10" name="Picture Placeholder 9">
            <a:extLst>
              <a:ext uri="{FF2B5EF4-FFF2-40B4-BE49-F238E27FC236}">
                <a16:creationId xmlns:a16="http://schemas.microsoft.com/office/drawing/2014/main" id="{A2B6F7BF-12CE-2734-C399-C919324F05AE}"/>
              </a:ext>
            </a:extLst>
          </p:cNvPr>
          <p:cNvSpPr>
            <a:spLocks noGrp="1"/>
          </p:cNvSpPr>
          <p:nvPr>
            <p:ph type="pic" sz="quarter" idx="15"/>
          </p:nvPr>
        </p:nvSpPr>
        <p:spPr>
          <a:xfrm>
            <a:off x="623888" y="1484313"/>
            <a:ext cx="10944720" cy="4672012"/>
          </a:xfrm>
          <a:prstGeom prst="roundRect">
            <a:avLst>
              <a:gd name="adj" fmla="val 4775"/>
            </a:avLst>
          </a:prstGeom>
          <a:noFill/>
        </p:spPr>
        <p:txBody>
          <a:bodyPr/>
          <a:lstStyle>
            <a:lvl1pPr algn="ctr">
              <a:defRPr/>
            </a:lvl1pPr>
          </a:lstStyle>
          <a:p>
            <a:r>
              <a:rPr lang="en-US"/>
              <a:t>Click icon to add picture</a:t>
            </a:r>
          </a:p>
        </p:txBody>
      </p:sp>
      <p:sp>
        <p:nvSpPr>
          <p:cNvPr id="4" name="Subtitle 2">
            <a:extLst>
              <a:ext uri="{FF2B5EF4-FFF2-40B4-BE49-F238E27FC236}">
                <a16:creationId xmlns:a16="http://schemas.microsoft.com/office/drawing/2014/main" id="{08C0A7F6-E674-A803-A1F5-D2CEC91FE59E}"/>
              </a:ext>
            </a:extLst>
          </p:cNvPr>
          <p:cNvSpPr>
            <a:spLocks noGrp="1"/>
          </p:cNvSpPr>
          <p:nvPr>
            <p:ph type="subTitle" idx="12" hasCustomPrompt="1"/>
          </p:nvPr>
        </p:nvSpPr>
        <p:spPr>
          <a:xfrm>
            <a:off x="623887" y="930095"/>
            <a:ext cx="10944225" cy="266657"/>
          </a:xfrm>
        </p:spPr>
        <p:txBody>
          <a:bodyPr/>
          <a:lstStyle>
            <a:lvl1pPr marL="0" indent="0" algn="l">
              <a:buNone/>
              <a:defRPr sz="1800">
                <a:solidFill>
                  <a:schemeClr val="tx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 (optional)</a:t>
            </a:r>
            <a:endParaRPr lang="de-CH" dirty="0"/>
          </a:p>
        </p:txBody>
      </p:sp>
    </p:spTree>
    <p:extLst>
      <p:ext uri="{BB962C8B-B14F-4D97-AF65-F5344CB8AC3E}">
        <p14:creationId xmlns:p14="http://schemas.microsoft.com/office/powerpoint/2010/main" val="3257085483"/>
      </p:ext>
    </p:extLst>
  </p:cSld>
  <p:clrMapOvr>
    <a:masterClrMapping/>
  </p:clrMapOvr>
  <p:extLst>
    <p:ext uri="{DCECCB84-F9BA-43D5-87BE-67443E8EF086}">
      <p15:sldGuideLst xmlns:p15="http://schemas.microsoft.com/office/powerpoint/2012/main">
        <p15:guide id="1" pos="3795" userDrawn="1">
          <p15:clr>
            <a:srgbClr val="FBAE40"/>
          </p15:clr>
        </p15:guide>
        <p15:guide id="2" pos="3931" userDrawn="1">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Picture left">
    <p:bg>
      <p:bgPr>
        <a:solidFill>
          <a:schemeClr val="bg1"/>
        </a:solidFill>
        <a:effectLst/>
      </p:bgPr>
    </p:bg>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A2B6F7BF-12CE-2734-C399-C919324F05AE}"/>
              </a:ext>
            </a:extLst>
          </p:cNvPr>
          <p:cNvSpPr>
            <a:spLocks noGrp="1"/>
          </p:cNvSpPr>
          <p:nvPr>
            <p:ph type="pic" sz="quarter" idx="15"/>
          </p:nvPr>
        </p:nvSpPr>
        <p:spPr>
          <a:xfrm>
            <a:off x="0" y="0"/>
            <a:ext cx="6096000" cy="6858000"/>
          </a:xfrm>
          <a:prstGeom prst="rect">
            <a:avLst/>
          </a:prstGeom>
          <a:noFill/>
        </p:spPr>
        <p:txBody>
          <a:bodyPr/>
          <a:lstStyle>
            <a:lvl1pPr algn="ctr">
              <a:defRPr/>
            </a:lvl1pPr>
          </a:lstStyle>
          <a:p>
            <a:r>
              <a:rPr lang="en-US"/>
              <a:t>Click icon to add picture</a:t>
            </a:r>
            <a:endParaRPr lang="en-US" dirty="0"/>
          </a:p>
        </p:txBody>
      </p:sp>
      <p:sp>
        <p:nvSpPr>
          <p:cNvPr id="2" name="Title 1">
            <a:extLst>
              <a:ext uri="{FF2B5EF4-FFF2-40B4-BE49-F238E27FC236}">
                <a16:creationId xmlns:a16="http://schemas.microsoft.com/office/drawing/2014/main" id="{9AB261E5-763E-3AA4-5D7D-1E4F9B716053}"/>
              </a:ext>
            </a:extLst>
          </p:cNvPr>
          <p:cNvSpPr>
            <a:spLocks noGrp="1"/>
          </p:cNvSpPr>
          <p:nvPr>
            <p:ph type="title"/>
          </p:nvPr>
        </p:nvSpPr>
        <p:spPr>
          <a:xfrm>
            <a:off x="6528048" y="476672"/>
            <a:ext cx="5040065" cy="792088"/>
          </a:xfrm>
        </p:spPr>
        <p:txBody>
          <a:bodyPr/>
          <a:lstStyle/>
          <a:p>
            <a:r>
              <a:rPr lang="en-US"/>
              <a:t>Click to edit Master title style</a:t>
            </a:r>
            <a:endParaRPr lang="de-CH" dirty="0"/>
          </a:p>
        </p:txBody>
      </p:sp>
      <p:sp>
        <p:nvSpPr>
          <p:cNvPr id="7" name="Footer Placeholder 6">
            <a:extLst>
              <a:ext uri="{FF2B5EF4-FFF2-40B4-BE49-F238E27FC236}">
                <a16:creationId xmlns:a16="http://schemas.microsoft.com/office/drawing/2014/main" id="{34253099-26CD-4C8C-7D6F-A124AE38F41B}"/>
              </a:ext>
            </a:extLst>
          </p:cNvPr>
          <p:cNvSpPr>
            <a:spLocks noGrp="1"/>
          </p:cNvSpPr>
          <p:nvPr>
            <p:ph type="ftr" sz="quarter" idx="10"/>
          </p:nvPr>
        </p:nvSpPr>
        <p:spPr/>
        <p:txBody>
          <a:bodyPr/>
          <a:lstStyle/>
          <a:p>
            <a:r>
              <a:rPr lang="en-US"/>
              <a:t>XX Month YYYY  |  Presentation title, venue, speaker</a:t>
            </a:r>
            <a:endParaRPr lang="de-CH" dirty="0"/>
          </a:p>
        </p:txBody>
      </p:sp>
      <p:sp>
        <p:nvSpPr>
          <p:cNvPr id="8" name="Slide Number Placeholder 7">
            <a:extLst>
              <a:ext uri="{FF2B5EF4-FFF2-40B4-BE49-F238E27FC236}">
                <a16:creationId xmlns:a16="http://schemas.microsoft.com/office/drawing/2014/main" id="{0B152404-8D9C-C31D-C104-918500348214}"/>
              </a:ext>
            </a:extLst>
          </p:cNvPr>
          <p:cNvSpPr>
            <a:spLocks noGrp="1"/>
          </p:cNvSpPr>
          <p:nvPr>
            <p:ph type="sldNum" sz="quarter" idx="11"/>
          </p:nvPr>
        </p:nvSpPr>
        <p:spPr/>
        <p:txBody>
          <a:bodyPr/>
          <a:lstStyle/>
          <a:p>
            <a:fld id="{7C2DC9DC-5E8A-442A-B8BB-4433D0083E44}" type="slidenum">
              <a:rPr lang="de-CH" smtClean="0"/>
              <a:pPr/>
              <a:t>‹#›</a:t>
            </a:fld>
            <a:endParaRPr lang="de-CH" dirty="0"/>
          </a:p>
        </p:txBody>
      </p:sp>
      <p:sp>
        <p:nvSpPr>
          <p:cNvPr id="3" name="Content Placeholder 2">
            <a:extLst>
              <a:ext uri="{FF2B5EF4-FFF2-40B4-BE49-F238E27FC236}">
                <a16:creationId xmlns:a16="http://schemas.microsoft.com/office/drawing/2014/main" id="{F04DCC72-F5CB-9BAF-CC52-C2C4C1D0A7FC}"/>
              </a:ext>
            </a:extLst>
          </p:cNvPr>
          <p:cNvSpPr>
            <a:spLocks noGrp="1"/>
          </p:cNvSpPr>
          <p:nvPr>
            <p:ph idx="1"/>
          </p:nvPr>
        </p:nvSpPr>
        <p:spPr>
          <a:xfrm>
            <a:off x="6528047" y="1484313"/>
            <a:ext cx="5040065" cy="46719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CH" dirty="0"/>
          </a:p>
        </p:txBody>
      </p:sp>
      <p:sp>
        <p:nvSpPr>
          <p:cNvPr id="12" name="Text Placeholder 11">
            <a:extLst>
              <a:ext uri="{FF2B5EF4-FFF2-40B4-BE49-F238E27FC236}">
                <a16:creationId xmlns:a16="http://schemas.microsoft.com/office/drawing/2014/main" id="{8D758D87-346F-F703-5330-60E8CD86E966}"/>
              </a:ext>
            </a:extLst>
          </p:cNvPr>
          <p:cNvSpPr>
            <a:spLocks noGrp="1"/>
          </p:cNvSpPr>
          <p:nvPr>
            <p:ph type="body" sz="quarter" idx="16" hasCustomPrompt="1"/>
          </p:nvPr>
        </p:nvSpPr>
        <p:spPr>
          <a:xfrm>
            <a:off x="623392" y="6381603"/>
            <a:ext cx="349200" cy="226800"/>
          </a:xfrm>
          <a: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a:blipFill>
        </p:spPr>
        <p:txBody>
          <a:bodyPr/>
          <a:lstStyle>
            <a:lvl1pPr>
              <a:defRPr/>
            </a:lvl1pPr>
          </a:lstStyle>
          <a:p>
            <a:pPr lvl="0"/>
            <a:r>
              <a:rPr lang="en-US" dirty="0"/>
              <a:t> </a:t>
            </a:r>
          </a:p>
        </p:txBody>
      </p:sp>
      <p:sp>
        <p:nvSpPr>
          <p:cNvPr id="5" name="Subtitle 2">
            <a:extLst>
              <a:ext uri="{FF2B5EF4-FFF2-40B4-BE49-F238E27FC236}">
                <a16:creationId xmlns:a16="http://schemas.microsoft.com/office/drawing/2014/main" id="{67350331-7DE4-DC27-2B3B-1D00166AF976}"/>
              </a:ext>
            </a:extLst>
          </p:cNvPr>
          <p:cNvSpPr>
            <a:spLocks noGrp="1"/>
          </p:cNvSpPr>
          <p:nvPr>
            <p:ph type="subTitle" idx="12" hasCustomPrompt="1"/>
          </p:nvPr>
        </p:nvSpPr>
        <p:spPr>
          <a:xfrm>
            <a:off x="6528047" y="930095"/>
            <a:ext cx="5040065" cy="266657"/>
          </a:xfrm>
        </p:spPr>
        <p:txBody>
          <a:bodyPr/>
          <a:lstStyle>
            <a:lvl1pPr marL="0" indent="0" algn="l">
              <a:buNone/>
              <a:defRPr sz="1800">
                <a:solidFill>
                  <a:schemeClr val="tx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 (optional)</a:t>
            </a:r>
            <a:endParaRPr lang="de-CH" dirty="0"/>
          </a:p>
        </p:txBody>
      </p:sp>
    </p:spTree>
    <p:extLst>
      <p:ext uri="{BB962C8B-B14F-4D97-AF65-F5344CB8AC3E}">
        <p14:creationId xmlns:p14="http://schemas.microsoft.com/office/powerpoint/2010/main" val="2585072570"/>
      </p:ext>
    </p:extLst>
  </p:cSld>
  <p:clrMapOvr>
    <a:masterClrMapping/>
  </p:clrMapOvr>
  <p:extLst>
    <p:ext uri="{DCECCB84-F9BA-43D5-87BE-67443E8EF086}">
      <p15:sldGuideLst xmlns:p15="http://schemas.microsoft.com/office/powerpoint/2012/main">
        <p15:guide id="1" pos="3840" userDrawn="1">
          <p15:clr>
            <a:srgbClr val="FBAE40"/>
          </p15:clr>
        </p15:guide>
        <p15:guide id="2" pos="4112" userDrawn="1">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icture right">
    <p:bg>
      <p:bgPr>
        <a:solidFill>
          <a:schemeClr val="bg1"/>
        </a:solidFill>
        <a:effectLst/>
      </p:bgPr>
    </p:bg>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A2B6F7BF-12CE-2734-C399-C919324F05AE}"/>
              </a:ext>
            </a:extLst>
          </p:cNvPr>
          <p:cNvSpPr>
            <a:spLocks noGrp="1"/>
          </p:cNvSpPr>
          <p:nvPr>
            <p:ph type="pic" sz="quarter" idx="15"/>
          </p:nvPr>
        </p:nvSpPr>
        <p:spPr>
          <a:xfrm>
            <a:off x="6096000" y="0"/>
            <a:ext cx="6096000" cy="6858000"/>
          </a:xfrm>
          <a:prstGeom prst="rect">
            <a:avLst/>
          </a:prstGeom>
          <a:noFill/>
        </p:spPr>
        <p:txBody>
          <a:bodyPr/>
          <a:lstStyle>
            <a:lvl1pPr algn="ctr">
              <a:defRPr/>
            </a:lvl1pPr>
          </a:lstStyle>
          <a:p>
            <a:r>
              <a:rPr lang="en-US"/>
              <a:t>Click icon to add picture</a:t>
            </a:r>
          </a:p>
        </p:txBody>
      </p:sp>
      <p:sp>
        <p:nvSpPr>
          <p:cNvPr id="2" name="Title 1">
            <a:extLst>
              <a:ext uri="{FF2B5EF4-FFF2-40B4-BE49-F238E27FC236}">
                <a16:creationId xmlns:a16="http://schemas.microsoft.com/office/drawing/2014/main" id="{9AB261E5-763E-3AA4-5D7D-1E4F9B716053}"/>
              </a:ext>
            </a:extLst>
          </p:cNvPr>
          <p:cNvSpPr>
            <a:spLocks noGrp="1"/>
          </p:cNvSpPr>
          <p:nvPr>
            <p:ph type="title"/>
          </p:nvPr>
        </p:nvSpPr>
        <p:spPr>
          <a:xfrm>
            <a:off x="623888" y="476672"/>
            <a:ext cx="5040312" cy="792088"/>
          </a:xfrm>
        </p:spPr>
        <p:txBody>
          <a:bodyPr/>
          <a:lstStyle/>
          <a:p>
            <a:r>
              <a:rPr lang="en-US"/>
              <a:t>Click to edit Master title style</a:t>
            </a:r>
            <a:endParaRPr lang="de-CH" dirty="0"/>
          </a:p>
        </p:txBody>
      </p:sp>
      <p:sp>
        <p:nvSpPr>
          <p:cNvPr id="7" name="Footer Placeholder 6">
            <a:extLst>
              <a:ext uri="{FF2B5EF4-FFF2-40B4-BE49-F238E27FC236}">
                <a16:creationId xmlns:a16="http://schemas.microsoft.com/office/drawing/2014/main" id="{34253099-26CD-4C8C-7D6F-A124AE38F41B}"/>
              </a:ext>
            </a:extLst>
          </p:cNvPr>
          <p:cNvSpPr>
            <a:spLocks noGrp="1"/>
          </p:cNvSpPr>
          <p:nvPr>
            <p:ph type="ftr" sz="quarter" idx="10"/>
          </p:nvPr>
        </p:nvSpPr>
        <p:spPr/>
        <p:txBody>
          <a:bodyPr/>
          <a:lstStyle/>
          <a:p>
            <a:r>
              <a:rPr lang="en-US"/>
              <a:t>XX Month YYYY  |  Presentation title, venue, speaker</a:t>
            </a:r>
            <a:endParaRPr lang="de-CH" dirty="0"/>
          </a:p>
        </p:txBody>
      </p:sp>
      <p:sp>
        <p:nvSpPr>
          <p:cNvPr id="8" name="Slide Number Placeholder 7">
            <a:extLst>
              <a:ext uri="{FF2B5EF4-FFF2-40B4-BE49-F238E27FC236}">
                <a16:creationId xmlns:a16="http://schemas.microsoft.com/office/drawing/2014/main" id="{0B152404-8D9C-C31D-C104-918500348214}"/>
              </a:ext>
            </a:extLst>
          </p:cNvPr>
          <p:cNvSpPr>
            <a:spLocks noGrp="1"/>
          </p:cNvSpPr>
          <p:nvPr>
            <p:ph type="sldNum" sz="quarter" idx="11"/>
          </p:nvPr>
        </p:nvSpPr>
        <p:spPr/>
        <p:txBody>
          <a:bodyPr/>
          <a:lstStyle/>
          <a:p>
            <a:fld id="{7C2DC9DC-5E8A-442A-B8BB-4433D0083E44}" type="slidenum">
              <a:rPr lang="de-CH" smtClean="0"/>
              <a:pPr/>
              <a:t>‹#›</a:t>
            </a:fld>
            <a:endParaRPr lang="de-CH" dirty="0"/>
          </a:p>
        </p:txBody>
      </p:sp>
      <p:sp>
        <p:nvSpPr>
          <p:cNvPr id="3" name="Content Placeholder 2">
            <a:extLst>
              <a:ext uri="{FF2B5EF4-FFF2-40B4-BE49-F238E27FC236}">
                <a16:creationId xmlns:a16="http://schemas.microsoft.com/office/drawing/2014/main" id="{F04DCC72-F5CB-9BAF-CC52-C2C4C1D0A7FC}"/>
              </a:ext>
            </a:extLst>
          </p:cNvPr>
          <p:cNvSpPr>
            <a:spLocks noGrp="1"/>
          </p:cNvSpPr>
          <p:nvPr>
            <p:ph idx="1"/>
          </p:nvPr>
        </p:nvSpPr>
        <p:spPr>
          <a:xfrm>
            <a:off x="623887" y="1484313"/>
            <a:ext cx="5040065" cy="46719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CH" dirty="0"/>
          </a:p>
        </p:txBody>
      </p:sp>
      <p:sp>
        <p:nvSpPr>
          <p:cNvPr id="4" name="Subtitle 2">
            <a:extLst>
              <a:ext uri="{FF2B5EF4-FFF2-40B4-BE49-F238E27FC236}">
                <a16:creationId xmlns:a16="http://schemas.microsoft.com/office/drawing/2014/main" id="{C5BE1CC6-7BDC-3777-45EC-81955B7098A4}"/>
              </a:ext>
            </a:extLst>
          </p:cNvPr>
          <p:cNvSpPr>
            <a:spLocks noGrp="1"/>
          </p:cNvSpPr>
          <p:nvPr>
            <p:ph type="subTitle" idx="12" hasCustomPrompt="1"/>
          </p:nvPr>
        </p:nvSpPr>
        <p:spPr>
          <a:xfrm>
            <a:off x="623887" y="930095"/>
            <a:ext cx="5040313" cy="266657"/>
          </a:xfrm>
        </p:spPr>
        <p:txBody>
          <a:bodyPr/>
          <a:lstStyle>
            <a:lvl1pPr marL="0" indent="0" algn="l">
              <a:buNone/>
              <a:defRPr sz="1800">
                <a:solidFill>
                  <a:schemeClr val="tx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 (optional)</a:t>
            </a:r>
            <a:endParaRPr lang="de-CH" dirty="0"/>
          </a:p>
        </p:txBody>
      </p:sp>
    </p:spTree>
    <p:extLst>
      <p:ext uri="{BB962C8B-B14F-4D97-AF65-F5344CB8AC3E}">
        <p14:creationId xmlns:p14="http://schemas.microsoft.com/office/powerpoint/2010/main" val="497312659"/>
      </p:ext>
    </p:extLst>
  </p:cSld>
  <p:clrMapOvr>
    <a:masterClrMapping/>
  </p:clrMapOvr>
  <p:extLst>
    <p:ext uri="{DCECCB84-F9BA-43D5-87BE-67443E8EF086}">
      <p15:sldGuideLst xmlns:p15="http://schemas.microsoft.com/office/powerpoint/2012/main">
        <p15:guide id="1" pos="3840" userDrawn="1">
          <p15:clr>
            <a:srgbClr val="FBAE40"/>
          </p15:clr>
        </p15:guide>
        <p15:guide id="2" pos="3568" userDrawn="1">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Picture with textbox white">
    <p:bg>
      <p:bgPr>
        <a:solidFill>
          <a:schemeClr val="bg1"/>
        </a:solidFill>
        <a:effectLst/>
      </p:bgPr>
    </p:bg>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A2B6F7BF-12CE-2734-C399-C919324F05AE}"/>
              </a:ext>
            </a:extLst>
          </p:cNvPr>
          <p:cNvSpPr>
            <a:spLocks noGrp="1"/>
          </p:cNvSpPr>
          <p:nvPr>
            <p:ph type="pic" sz="quarter" idx="15"/>
          </p:nvPr>
        </p:nvSpPr>
        <p:spPr>
          <a:xfrm>
            <a:off x="0" y="0"/>
            <a:ext cx="12192000" cy="6858000"/>
          </a:xfrm>
          <a:prstGeom prst="rect">
            <a:avLst/>
          </a:prstGeom>
          <a:noFill/>
        </p:spPr>
        <p:txBody>
          <a:bodyPr/>
          <a:lstStyle>
            <a:lvl1pPr algn="ctr">
              <a:defRPr/>
            </a:lvl1pPr>
          </a:lstStyle>
          <a:p>
            <a:r>
              <a:rPr lang="en-US"/>
              <a:t>Click icon to add picture</a:t>
            </a:r>
            <a:endParaRPr lang="en-US" dirty="0"/>
          </a:p>
        </p:txBody>
      </p:sp>
      <p:sp>
        <p:nvSpPr>
          <p:cNvPr id="7" name="Footer Placeholder 6">
            <a:extLst>
              <a:ext uri="{FF2B5EF4-FFF2-40B4-BE49-F238E27FC236}">
                <a16:creationId xmlns:a16="http://schemas.microsoft.com/office/drawing/2014/main" id="{34253099-26CD-4C8C-7D6F-A124AE38F41B}"/>
              </a:ext>
            </a:extLst>
          </p:cNvPr>
          <p:cNvSpPr>
            <a:spLocks noGrp="1"/>
          </p:cNvSpPr>
          <p:nvPr>
            <p:ph type="ftr" sz="quarter" idx="10"/>
          </p:nvPr>
        </p:nvSpPr>
        <p:spPr/>
        <p:txBody>
          <a:bodyPr/>
          <a:lstStyle>
            <a:lvl1pPr>
              <a:defRPr>
                <a:solidFill>
                  <a:schemeClr val="bg1"/>
                </a:solidFill>
              </a:defRPr>
            </a:lvl1pPr>
          </a:lstStyle>
          <a:p>
            <a:r>
              <a:rPr lang="en-US"/>
              <a:t>XX Month YYYY  |  Presentation title, venue, speaker</a:t>
            </a:r>
            <a:endParaRPr lang="de-CH" dirty="0"/>
          </a:p>
        </p:txBody>
      </p:sp>
      <p:sp>
        <p:nvSpPr>
          <p:cNvPr id="8" name="Slide Number Placeholder 7">
            <a:extLst>
              <a:ext uri="{FF2B5EF4-FFF2-40B4-BE49-F238E27FC236}">
                <a16:creationId xmlns:a16="http://schemas.microsoft.com/office/drawing/2014/main" id="{0B152404-8D9C-C31D-C104-918500348214}"/>
              </a:ext>
            </a:extLst>
          </p:cNvPr>
          <p:cNvSpPr>
            <a:spLocks noGrp="1"/>
          </p:cNvSpPr>
          <p:nvPr>
            <p:ph type="sldNum" sz="quarter" idx="11"/>
          </p:nvPr>
        </p:nvSpPr>
        <p:spPr/>
        <p:txBody>
          <a:bodyPr/>
          <a:lstStyle>
            <a:lvl1pPr>
              <a:defRPr>
                <a:solidFill>
                  <a:schemeClr val="bg1"/>
                </a:solidFill>
              </a:defRPr>
            </a:lvl1pPr>
          </a:lstStyle>
          <a:p>
            <a:fld id="{7C2DC9DC-5E8A-442A-B8BB-4433D0083E44}" type="slidenum">
              <a:rPr lang="de-CH" smtClean="0"/>
              <a:pPr/>
              <a:t>‹#›</a:t>
            </a:fld>
            <a:endParaRPr lang="de-CH" dirty="0"/>
          </a:p>
        </p:txBody>
      </p:sp>
      <p:sp>
        <p:nvSpPr>
          <p:cNvPr id="3" name="Content Placeholder 2">
            <a:extLst>
              <a:ext uri="{FF2B5EF4-FFF2-40B4-BE49-F238E27FC236}">
                <a16:creationId xmlns:a16="http://schemas.microsoft.com/office/drawing/2014/main" id="{F04DCC72-F5CB-9BAF-CC52-C2C4C1D0A7FC}"/>
              </a:ext>
            </a:extLst>
          </p:cNvPr>
          <p:cNvSpPr>
            <a:spLocks noGrp="1"/>
          </p:cNvSpPr>
          <p:nvPr>
            <p:ph idx="1"/>
          </p:nvPr>
        </p:nvSpPr>
        <p:spPr>
          <a:xfrm>
            <a:off x="623888" y="1484313"/>
            <a:ext cx="5328096" cy="4671919"/>
          </a:xfrm>
          <a:prstGeom prst="roundRect">
            <a:avLst>
              <a:gd name="adj" fmla="val 3964"/>
            </a:avLst>
          </a:prstGeom>
          <a:solidFill>
            <a:schemeClr val="bg1"/>
          </a:solidFill>
        </p:spPr>
        <p:txBody>
          <a:bodyPr lIns="252000" tIns="270000" rIns="252000" bIns="27000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CH" dirty="0"/>
          </a:p>
        </p:txBody>
      </p:sp>
      <p:sp>
        <p:nvSpPr>
          <p:cNvPr id="12" name="Text Placeholder 11">
            <a:extLst>
              <a:ext uri="{FF2B5EF4-FFF2-40B4-BE49-F238E27FC236}">
                <a16:creationId xmlns:a16="http://schemas.microsoft.com/office/drawing/2014/main" id="{8D758D87-346F-F703-5330-60E8CD86E966}"/>
              </a:ext>
            </a:extLst>
          </p:cNvPr>
          <p:cNvSpPr>
            <a:spLocks noGrp="1"/>
          </p:cNvSpPr>
          <p:nvPr>
            <p:ph type="body" sz="quarter" idx="16" hasCustomPrompt="1"/>
          </p:nvPr>
        </p:nvSpPr>
        <p:spPr>
          <a:xfrm>
            <a:off x="623392" y="6381603"/>
            <a:ext cx="349200" cy="226800"/>
          </a:xfrm>
          <a: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a:blipFill>
        </p:spPr>
        <p:txBody>
          <a:bodyPr/>
          <a:lstStyle>
            <a:lvl1pPr>
              <a:defRPr/>
            </a:lvl1pPr>
          </a:lstStyle>
          <a:p>
            <a:pPr lvl="0"/>
            <a:r>
              <a:rPr lang="en-US" dirty="0"/>
              <a:t> </a:t>
            </a:r>
          </a:p>
        </p:txBody>
      </p:sp>
    </p:spTree>
    <p:extLst>
      <p:ext uri="{BB962C8B-B14F-4D97-AF65-F5344CB8AC3E}">
        <p14:creationId xmlns:p14="http://schemas.microsoft.com/office/powerpoint/2010/main" val="757419304"/>
      </p:ext>
    </p:extLst>
  </p:cSld>
  <p:clrMapOvr>
    <a:masterClrMapping/>
  </p:clrMapOvr>
  <p:extLst>
    <p:ext uri="{DCECCB84-F9BA-43D5-87BE-67443E8EF086}">
      <p15:sldGuideLst xmlns:p15="http://schemas.microsoft.com/office/powerpoint/2012/main">
        <p15:guide id="2" pos="3749" userDrawn="1">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icture with textbox black">
    <p:bg>
      <p:bgPr>
        <a:solidFill>
          <a:schemeClr val="bg1"/>
        </a:solidFill>
        <a:effectLst/>
      </p:bgPr>
    </p:bg>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A2B6F7BF-12CE-2734-C399-C919324F05AE}"/>
              </a:ext>
            </a:extLst>
          </p:cNvPr>
          <p:cNvSpPr>
            <a:spLocks noGrp="1"/>
          </p:cNvSpPr>
          <p:nvPr>
            <p:ph type="pic" sz="quarter" idx="15"/>
          </p:nvPr>
        </p:nvSpPr>
        <p:spPr>
          <a:xfrm>
            <a:off x="0" y="0"/>
            <a:ext cx="12192000" cy="6858000"/>
          </a:xfrm>
          <a:prstGeom prst="rect">
            <a:avLst/>
          </a:prstGeom>
          <a:noFill/>
        </p:spPr>
        <p:txBody>
          <a:bodyPr/>
          <a:lstStyle>
            <a:lvl1pPr algn="ctr">
              <a:defRPr/>
            </a:lvl1pPr>
          </a:lstStyle>
          <a:p>
            <a:r>
              <a:rPr lang="en-US"/>
              <a:t>Click icon to add picture</a:t>
            </a:r>
            <a:endParaRPr lang="en-US" dirty="0"/>
          </a:p>
        </p:txBody>
      </p:sp>
      <p:sp>
        <p:nvSpPr>
          <p:cNvPr id="7" name="Footer Placeholder 6">
            <a:extLst>
              <a:ext uri="{FF2B5EF4-FFF2-40B4-BE49-F238E27FC236}">
                <a16:creationId xmlns:a16="http://schemas.microsoft.com/office/drawing/2014/main" id="{34253099-26CD-4C8C-7D6F-A124AE38F41B}"/>
              </a:ext>
            </a:extLst>
          </p:cNvPr>
          <p:cNvSpPr>
            <a:spLocks noGrp="1"/>
          </p:cNvSpPr>
          <p:nvPr>
            <p:ph type="ftr" sz="quarter" idx="10"/>
          </p:nvPr>
        </p:nvSpPr>
        <p:spPr/>
        <p:txBody>
          <a:bodyPr/>
          <a:lstStyle>
            <a:lvl1pPr>
              <a:defRPr>
                <a:solidFill>
                  <a:schemeClr val="tx1"/>
                </a:solidFill>
              </a:defRPr>
            </a:lvl1pPr>
          </a:lstStyle>
          <a:p>
            <a:r>
              <a:rPr lang="en-US"/>
              <a:t>XX Month YYYY  |  Presentation title, venue, speaker</a:t>
            </a:r>
            <a:endParaRPr lang="de-CH" dirty="0"/>
          </a:p>
        </p:txBody>
      </p:sp>
      <p:sp>
        <p:nvSpPr>
          <p:cNvPr id="8" name="Slide Number Placeholder 7">
            <a:extLst>
              <a:ext uri="{FF2B5EF4-FFF2-40B4-BE49-F238E27FC236}">
                <a16:creationId xmlns:a16="http://schemas.microsoft.com/office/drawing/2014/main" id="{0B152404-8D9C-C31D-C104-918500348214}"/>
              </a:ext>
            </a:extLst>
          </p:cNvPr>
          <p:cNvSpPr>
            <a:spLocks noGrp="1"/>
          </p:cNvSpPr>
          <p:nvPr>
            <p:ph type="sldNum" sz="quarter" idx="11"/>
          </p:nvPr>
        </p:nvSpPr>
        <p:spPr/>
        <p:txBody>
          <a:bodyPr/>
          <a:lstStyle>
            <a:lvl1pPr>
              <a:defRPr>
                <a:solidFill>
                  <a:schemeClr val="tx1"/>
                </a:solidFill>
              </a:defRPr>
            </a:lvl1pPr>
          </a:lstStyle>
          <a:p>
            <a:fld id="{7C2DC9DC-5E8A-442A-B8BB-4433D0083E44}" type="slidenum">
              <a:rPr lang="de-CH" smtClean="0"/>
              <a:pPr/>
              <a:t>‹#›</a:t>
            </a:fld>
            <a:endParaRPr lang="de-CH" dirty="0"/>
          </a:p>
        </p:txBody>
      </p:sp>
      <p:sp>
        <p:nvSpPr>
          <p:cNvPr id="3" name="Content Placeholder 2">
            <a:extLst>
              <a:ext uri="{FF2B5EF4-FFF2-40B4-BE49-F238E27FC236}">
                <a16:creationId xmlns:a16="http://schemas.microsoft.com/office/drawing/2014/main" id="{F04DCC72-F5CB-9BAF-CC52-C2C4C1D0A7FC}"/>
              </a:ext>
            </a:extLst>
          </p:cNvPr>
          <p:cNvSpPr>
            <a:spLocks noGrp="1"/>
          </p:cNvSpPr>
          <p:nvPr>
            <p:ph idx="1"/>
          </p:nvPr>
        </p:nvSpPr>
        <p:spPr>
          <a:xfrm>
            <a:off x="6240017" y="1484313"/>
            <a:ext cx="5328096" cy="4671919"/>
          </a:xfrm>
          <a:prstGeom prst="roundRect">
            <a:avLst>
              <a:gd name="adj" fmla="val 3964"/>
            </a:avLst>
          </a:prstGeom>
          <a:solidFill>
            <a:schemeClr val="tx1"/>
          </a:solidFill>
        </p:spPr>
        <p:txBody>
          <a:bodyPr lIns="252000" tIns="270000" rIns="252000" bIns="270000"/>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CH" dirty="0"/>
          </a:p>
        </p:txBody>
      </p:sp>
      <p:sp>
        <p:nvSpPr>
          <p:cNvPr id="5" name="Text Placeholder 4">
            <a:extLst>
              <a:ext uri="{FF2B5EF4-FFF2-40B4-BE49-F238E27FC236}">
                <a16:creationId xmlns:a16="http://schemas.microsoft.com/office/drawing/2014/main" id="{0C0A8766-158C-3798-81A8-67631D201DE9}"/>
              </a:ext>
            </a:extLst>
          </p:cNvPr>
          <p:cNvSpPr>
            <a:spLocks noGrp="1"/>
          </p:cNvSpPr>
          <p:nvPr>
            <p:ph type="body" sz="quarter" idx="16" hasCustomPrompt="1"/>
          </p:nvPr>
        </p:nvSpPr>
        <p:spPr>
          <a:xfrm>
            <a:off x="623392" y="6381603"/>
            <a:ext cx="349200" cy="226800"/>
          </a:xfrm>
          <a: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a:blipFill>
        </p:spPr>
        <p:txBody>
          <a:bodyPr/>
          <a:lstStyle>
            <a:lvl1pPr>
              <a:defRPr sz="100"/>
            </a:lvl1pPr>
          </a:lstStyle>
          <a:p>
            <a:pPr lvl="0"/>
            <a:r>
              <a:rPr lang="en-US" dirty="0"/>
              <a:t> </a:t>
            </a:r>
          </a:p>
        </p:txBody>
      </p:sp>
    </p:spTree>
    <p:extLst>
      <p:ext uri="{BB962C8B-B14F-4D97-AF65-F5344CB8AC3E}">
        <p14:creationId xmlns:p14="http://schemas.microsoft.com/office/powerpoint/2010/main" val="3562424537"/>
      </p:ext>
    </p:extLst>
  </p:cSld>
  <p:clrMapOvr>
    <a:masterClrMapping/>
  </p:clrMapOvr>
  <p:extLst>
    <p:ext uri="{DCECCB84-F9BA-43D5-87BE-67443E8EF086}">
      <p15:sldGuideLst xmlns:p15="http://schemas.microsoft.com/office/powerpoint/2012/main">
        <p15:guide id="2" pos="3931" userDrawn="1">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 on image black">
    <p:bg>
      <p:bgPr>
        <a:solidFill>
          <a:schemeClr val="bg1"/>
        </a:solidFill>
        <a:effectLst/>
      </p:bgPr>
    </p:bg>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A2B6F7BF-12CE-2734-C399-C919324F05AE}"/>
              </a:ext>
            </a:extLst>
          </p:cNvPr>
          <p:cNvSpPr>
            <a:spLocks noGrp="1"/>
          </p:cNvSpPr>
          <p:nvPr>
            <p:ph type="pic" sz="quarter" idx="15"/>
          </p:nvPr>
        </p:nvSpPr>
        <p:spPr>
          <a:xfrm>
            <a:off x="0" y="0"/>
            <a:ext cx="12192000" cy="6858000"/>
          </a:xfrm>
          <a:prstGeom prst="rect">
            <a:avLst/>
          </a:prstGeom>
          <a:noFill/>
        </p:spPr>
        <p:txBody>
          <a:bodyPr/>
          <a:lstStyle>
            <a:lvl1pPr algn="ctr">
              <a:defRPr/>
            </a:lvl1pPr>
          </a:lstStyle>
          <a:p>
            <a:r>
              <a:rPr lang="en-US"/>
              <a:t>Click icon to add picture</a:t>
            </a:r>
            <a:endParaRPr lang="en-US" dirty="0"/>
          </a:p>
        </p:txBody>
      </p:sp>
      <p:sp>
        <p:nvSpPr>
          <p:cNvPr id="7" name="Footer Placeholder 6">
            <a:extLst>
              <a:ext uri="{FF2B5EF4-FFF2-40B4-BE49-F238E27FC236}">
                <a16:creationId xmlns:a16="http://schemas.microsoft.com/office/drawing/2014/main" id="{34253099-26CD-4C8C-7D6F-A124AE38F41B}"/>
              </a:ext>
            </a:extLst>
          </p:cNvPr>
          <p:cNvSpPr>
            <a:spLocks noGrp="1"/>
          </p:cNvSpPr>
          <p:nvPr>
            <p:ph type="ftr" sz="quarter" idx="10"/>
          </p:nvPr>
        </p:nvSpPr>
        <p:spPr/>
        <p:txBody>
          <a:bodyPr/>
          <a:lstStyle>
            <a:lvl1pPr>
              <a:defRPr>
                <a:solidFill>
                  <a:schemeClr val="tx1"/>
                </a:solidFill>
              </a:defRPr>
            </a:lvl1pPr>
          </a:lstStyle>
          <a:p>
            <a:r>
              <a:rPr lang="en-US"/>
              <a:t>XX Month YYYY  |  Presentation title, venue, speaker</a:t>
            </a:r>
            <a:endParaRPr lang="de-CH" dirty="0"/>
          </a:p>
        </p:txBody>
      </p:sp>
      <p:sp>
        <p:nvSpPr>
          <p:cNvPr id="8" name="Slide Number Placeholder 7">
            <a:extLst>
              <a:ext uri="{FF2B5EF4-FFF2-40B4-BE49-F238E27FC236}">
                <a16:creationId xmlns:a16="http://schemas.microsoft.com/office/drawing/2014/main" id="{0B152404-8D9C-C31D-C104-918500348214}"/>
              </a:ext>
            </a:extLst>
          </p:cNvPr>
          <p:cNvSpPr>
            <a:spLocks noGrp="1"/>
          </p:cNvSpPr>
          <p:nvPr>
            <p:ph type="sldNum" sz="quarter" idx="11"/>
          </p:nvPr>
        </p:nvSpPr>
        <p:spPr/>
        <p:txBody>
          <a:bodyPr/>
          <a:lstStyle>
            <a:lvl1pPr>
              <a:defRPr>
                <a:solidFill>
                  <a:schemeClr val="tx1"/>
                </a:solidFill>
              </a:defRPr>
            </a:lvl1pPr>
          </a:lstStyle>
          <a:p>
            <a:fld id="{7C2DC9DC-5E8A-442A-B8BB-4433D0083E44}" type="slidenum">
              <a:rPr lang="de-CH" smtClean="0"/>
              <a:pPr/>
              <a:t>‹#›</a:t>
            </a:fld>
            <a:endParaRPr lang="de-CH" dirty="0"/>
          </a:p>
        </p:txBody>
      </p:sp>
      <p:sp>
        <p:nvSpPr>
          <p:cNvPr id="4" name="Text Placeholder 3">
            <a:extLst>
              <a:ext uri="{FF2B5EF4-FFF2-40B4-BE49-F238E27FC236}">
                <a16:creationId xmlns:a16="http://schemas.microsoft.com/office/drawing/2014/main" id="{E945315E-6E2A-A446-5D58-AF349C194ABD}"/>
              </a:ext>
            </a:extLst>
          </p:cNvPr>
          <p:cNvSpPr>
            <a:spLocks noGrp="1"/>
          </p:cNvSpPr>
          <p:nvPr>
            <p:ph type="body" sz="quarter" idx="17"/>
          </p:nvPr>
        </p:nvSpPr>
        <p:spPr>
          <a:xfrm>
            <a:off x="623888" y="476250"/>
            <a:ext cx="10944225" cy="5680075"/>
          </a:xfrm>
        </p:spPr>
        <p:txBody>
          <a:bodyPr anchor="ctr"/>
          <a:lstStyle>
            <a:lvl1pPr>
              <a:defRPr sz="7200">
                <a:latin typeface="+mj-lt"/>
              </a:defRPr>
            </a:lvl1pPr>
          </a:lstStyle>
          <a:p>
            <a:pPr lvl="0"/>
            <a:r>
              <a:rPr lang="en-US"/>
              <a:t>Click to edit Master text styles</a:t>
            </a:r>
          </a:p>
        </p:txBody>
      </p:sp>
      <p:sp>
        <p:nvSpPr>
          <p:cNvPr id="2" name="Text Placeholder 4">
            <a:extLst>
              <a:ext uri="{FF2B5EF4-FFF2-40B4-BE49-F238E27FC236}">
                <a16:creationId xmlns:a16="http://schemas.microsoft.com/office/drawing/2014/main" id="{C7650391-66CF-04CE-EBBB-9F786935C4A9}"/>
              </a:ext>
            </a:extLst>
          </p:cNvPr>
          <p:cNvSpPr>
            <a:spLocks noGrp="1"/>
          </p:cNvSpPr>
          <p:nvPr>
            <p:ph type="body" sz="quarter" idx="16" hasCustomPrompt="1"/>
          </p:nvPr>
        </p:nvSpPr>
        <p:spPr>
          <a:xfrm>
            <a:off x="623392" y="6381603"/>
            <a:ext cx="349200" cy="226800"/>
          </a:xfrm>
          <a: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a:blipFill>
        </p:spPr>
        <p:txBody>
          <a:bodyPr/>
          <a:lstStyle>
            <a:lvl1pPr>
              <a:defRPr sz="100"/>
            </a:lvl1pPr>
          </a:lstStyle>
          <a:p>
            <a:pPr lvl="0"/>
            <a:r>
              <a:rPr lang="en-US" dirty="0"/>
              <a:t> </a:t>
            </a:r>
          </a:p>
        </p:txBody>
      </p:sp>
    </p:spTree>
    <p:extLst>
      <p:ext uri="{BB962C8B-B14F-4D97-AF65-F5344CB8AC3E}">
        <p14:creationId xmlns:p14="http://schemas.microsoft.com/office/powerpoint/2010/main" val="4006237586"/>
      </p:ext>
    </p:extLst>
  </p:cSld>
  <p:clrMapOvr>
    <a:masterClrMapping/>
  </p:clrMapOvr>
  <p:extLst>
    <p:ext uri="{DCECCB84-F9BA-43D5-87BE-67443E8EF086}">
      <p15:sldGuideLst xmlns:p15="http://schemas.microsoft.com/office/powerpoint/2012/main"/>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ext on image white">
    <p:bg>
      <p:bgPr>
        <a:solidFill>
          <a:schemeClr val="bg1"/>
        </a:solidFill>
        <a:effectLst/>
      </p:bgPr>
    </p:bg>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A2B6F7BF-12CE-2734-C399-C919324F05AE}"/>
              </a:ext>
            </a:extLst>
          </p:cNvPr>
          <p:cNvSpPr>
            <a:spLocks noGrp="1"/>
          </p:cNvSpPr>
          <p:nvPr>
            <p:ph type="pic" sz="quarter" idx="15"/>
          </p:nvPr>
        </p:nvSpPr>
        <p:spPr>
          <a:xfrm>
            <a:off x="0" y="0"/>
            <a:ext cx="12192000" cy="6858000"/>
          </a:xfrm>
          <a:prstGeom prst="rect">
            <a:avLst/>
          </a:prstGeom>
          <a:noFill/>
        </p:spPr>
        <p:txBody>
          <a:bodyPr/>
          <a:lstStyle>
            <a:lvl1pPr algn="ctr">
              <a:defRPr/>
            </a:lvl1pPr>
          </a:lstStyle>
          <a:p>
            <a:r>
              <a:rPr lang="en-US"/>
              <a:t>Click icon to add picture</a:t>
            </a:r>
            <a:endParaRPr lang="en-US" dirty="0"/>
          </a:p>
        </p:txBody>
      </p:sp>
      <p:sp>
        <p:nvSpPr>
          <p:cNvPr id="7" name="Footer Placeholder 6">
            <a:extLst>
              <a:ext uri="{FF2B5EF4-FFF2-40B4-BE49-F238E27FC236}">
                <a16:creationId xmlns:a16="http://schemas.microsoft.com/office/drawing/2014/main" id="{34253099-26CD-4C8C-7D6F-A124AE38F41B}"/>
              </a:ext>
            </a:extLst>
          </p:cNvPr>
          <p:cNvSpPr>
            <a:spLocks noGrp="1"/>
          </p:cNvSpPr>
          <p:nvPr>
            <p:ph type="ftr" sz="quarter" idx="10"/>
          </p:nvPr>
        </p:nvSpPr>
        <p:spPr/>
        <p:txBody>
          <a:bodyPr/>
          <a:lstStyle>
            <a:lvl1pPr>
              <a:defRPr>
                <a:solidFill>
                  <a:schemeClr val="bg1"/>
                </a:solidFill>
              </a:defRPr>
            </a:lvl1pPr>
          </a:lstStyle>
          <a:p>
            <a:r>
              <a:rPr lang="en-US"/>
              <a:t>XX Month YYYY  |  Presentation title, venue, speaker</a:t>
            </a:r>
            <a:endParaRPr lang="de-CH" dirty="0"/>
          </a:p>
        </p:txBody>
      </p:sp>
      <p:sp>
        <p:nvSpPr>
          <p:cNvPr id="8" name="Slide Number Placeholder 7">
            <a:extLst>
              <a:ext uri="{FF2B5EF4-FFF2-40B4-BE49-F238E27FC236}">
                <a16:creationId xmlns:a16="http://schemas.microsoft.com/office/drawing/2014/main" id="{0B152404-8D9C-C31D-C104-918500348214}"/>
              </a:ext>
            </a:extLst>
          </p:cNvPr>
          <p:cNvSpPr>
            <a:spLocks noGrp="1"/>
          </p:cNvSpPr>
          <p:nvPr>
            <p:ph type="sldNum" sz="quarter" idx="11"/>
          </p:nvPr>
        </p:nvSpPr>
        <p:spPr/>
        <p:txBody>
          <a:bodyPr/>
          <a:lstStyle>
            <a:lvl1pPr>
              <a:defRPr>
                <a:solidFill>
                  <a:schemeClr val="bg1"/>
                </a:solidFill>
              </a:defRPr>
            </a:lvl1pPr>
          </a:lstStyle>
          <a:p>
            <a:fld id="{7C2DC9DC-5E8A-442A-B8BB-4433D0083E44}" type="slidenum">
              <a:rPr lang="de-CH" smtClean="0"/>
              <a:pPr/>
              <a:t>‹#›</a:t>
            </a:fld>
            <a:endParaRPr lang="de-CH" dirty="0"/>
          </a:p>
        </p:txBody>
      </p:sp>
      <p:sp>
        <p:nvSpPr>
          <p:cNvPr id="12" name="Text Placeholder 11">
            <a:extLst>
              <a:ext uri="{FF2B5EF4-FFF2-40B4-BE49-F238E27FC236}">
                <a16:creationId xmlns:a16="http://schemas.microsoft.com/office/drawing/2014/main" id="{8D758D87-346F-F703-5330-60E8CD86E966}"/>
              </a:ext>
            </a:extLst>
          </p:cNvPr>
          <p:cNvSpPr>
            <a:spLocks noGrp="1"/>
          </p:cNvSpPr>
          <p:nvPr>
            <p:ph type="body" sz="quarter" idx="16" hasCustomPrompt="1"/>
          </p:nvPr>
        </p:nvSpPr>
        <p:spPr>
          <a:xfrm>
            <a:off x="623392" y="6381603"/>
            <a:ext cx="349200" cy="226800"/>
          </a:xfrm>
          <a: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a:blipFill>
        </p:spPr>
        <p:txBody>
          <a:bodyPr/>
          <a:lstStyle>
            <a:lvl1pPr>
              <a:defRPr>
                <a:solidFill>
                  <a:schemeClr val="tx1"/>
                </a:solidFill>
              </a:defRPr>
            </a:lvl1pPr>
          </a:lstStyle>
          <a:p>
            <a:pPr lvl="0"/>
            <a:r>
              <a:rPr lang="en-US" dirty="0"/>
              <a:t> </a:t>
            </a:r>
          </a:p>
        </p:txBody>
      </p:sp>
      <p:sp>
        <p:nvSpPr>
          <p:cNvPr id="4" name="Text Placeholder 3">
            <a:extLst>
              <a:ext uri="{FF2B5EF4-FFF2-40B4-BE49-F238E27FC236}">
                <a16:creationId xmlns:a16="http://schemas.microsoft.com/office/drawing/2014/main" id="{E945315E-6E2A-A446-5D58-AF349C194ABD}"/>
              </a:ext>
            </a:extLst>
          </p:cNvPr>
          <p:cNvSpPr>
            <a:spLocks noGrp="1"/>
          </p:cNvSpPr>
          <p:nvPr>
            <p:ph type="body" sz="quarter" idx="17"/>
          </p:nvPr>
        </p:nvSpPr>
        <p:spPr>
          <a:xfrm>
            <a:off x="623888" y="476250"/>
            <a:ext cx="10944225" cy="5680075"/>
          </a:xfrm>
        </p:spPr>
        <p:txBody>
          <a:bodyPr anchor="ctr"/>
          <a:lstStyle>
            <a:lvl1pPr>
              <a:defRPr sz="7200">
                <a:solidFill>
                  <a:schemeClr val="bg1"/>
                </a:solidFill>
                <a:latin typeface="+mj-lt"/>
              </a:defRPr>
            </a:lvl1pPr>
          </a:lstStyle>
          <a:p>
            <a:pPr lvl="0"/>
            <a:r>
              <a:rPr lang="en-US"/>
              <a:t>Click to edit Master text styles</a:t>
            </a:r>
          </a:p>
        </p:txBody>
      </p:sp>
    </p:spTree>
    <p:extLst>
      <p:ext uri="{BB962C8B-B14F-4D97-AF65-F5344CB8AC3E}">
        <p14:creationId xmlns:p14="http://schemas.microsoft.com/office/powerpoint/2010/main" val="3566714178"/>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swoosh 1">
    <p:bg>
      <p:bgPr>
        <a:solidFill>
          <a:schemeClr val="tx2"/>
        </a:solidFill>
        <a:effectLst/>
      </p:bgPr>
    </p:bg>
    <p:spTree>
      <p:nvGrpSpPr>
        <p:cNvPr id="1" name=""/>
        <p:cNvGrpSpPr/>
        <p:nvPr/>
      </p:nvGrpSpPr>
      <p:grpSpPr>
        <a:xfrm>
          <a:off x="0" y="0"/>
          <a:ext cx="0" cy="0"/>
          <a:chOff x="0" y="0"/>
          <a:chExt cx="0" cy="0"/>
        </a:xfrm>
      </p:grpSpPr>
      <p:sp>
        <p:nvSpPr>
          <p:cNvPr id="11" name="Picture Placeholder 11">
            <a:extLst>
              <a:ext uri="{FF2B5EF4-FFF2-40B4-BE49-F238E27FC236}">
                <a16:creationId xmlns:a16="http://schemas.microsoft.com/office/drawing/2014/main" id="{97DFDD3A-0678-A15F-9092-92706DAAD33A}"/>
              </a:ext>
            </a:extLst>
          </p:cNvPr>
          <p:cNvSpPr>
            <a:spLocks noGrp="1"/>
          </p:cNvSpPr>
          <p:nvPr>
            <p:ph type="pic" sz="quarter" idx="12"/>
          </p:nvPr>
        </p:nvSpPr>
        <p:spPr>
          <a:xfrm>
            <a:off x="6096000" y="476250"/>
            <a:ext cx="5544616" cy="5680453"/>
          </a:xfrm>
          <a:noFill/>
          <a:ln>
            <a:noFill/>
          </a:ln>
        </p:spPr>
        <p:txBody>
          <a:bodyPr/>
          <a:lstStyle>
            <a:lvl1pPr algn="ctr">
              <a:defRPr>
                <a:solidFill>
                  <a:schemeClr val="bg1"/>
                </a:solidFill>
              </a:defRPr>
            </a:lvl1pPr>
          </a:lstStyle>
          <a:p>
            <a:r>
              <a:rPr lang="en-US"/>
              <a:t>Click icon to add picture</a:t>
            </a:r>
            <a:endParaRPr lang="en-US" dirty="0"/>
          </a:p>
        </p:txBody>
      </p:sp>
      <p:sp>
        <p:nvSpPr>
          <p:cNvPr id="16" name="Text Placeholder 15">
            <a:extLst>
              <a:ext uri="{FF2B5EF4-FFF2-40B4-BE49-F238E27FC236}">
                <a16:creationId xmlns:a16="http://schemas.microsoft.com/office/drawing/2014/main" id="{99D00B26-C6ED-623F-D56F-2020B17C0269}"/>
              </a:ext>
            </a:extLst>
          </p:cNvPr>
          <p:cNvSpPr>
            <a:spLocks noGrp="1"/>
          </p:cNvSpPr>
          <p:nvPr>
            <p:ph type="body" sz="quarter" idx="13" hasCustomPrompt="1"/>
          </p:nvPr>
        </p:nvSpPr>
        <p:spPr>
          <a:xfrm>
            <a:off x="0" y="0"/>
            <a:ext cx="12192000" cy="6858000"/>
          </a:xfrm>
          <a:blipFill>
            <a:blip r:embed="rId2" cstate="screen">
              <a:extLst>
                <a:ext uri="{28A0092B-C50C-407E-A947-70E740481C1C}">
                  <a14:useLocalDpi xmlns:a14="http://schemas.microsoft.com/office/drawing/2010/main"/>
                </a:ext>
              </a:extLst>
            </a:blip>
            <a:stretch>
              <a:fillRect/>
            </a:stretch>
          </a:blipFill>
        </p:spPr>
        <p:txBody>
          <a:bodyPr/>
          <a:lstStyle>
            <a:lvl1pPr>
              <a:defRPr sz="100"/>
            </a:lvl1pPr>
          </a:lstStyle>
          <a:p>
            <a:pPr lvl="0"/>
            <a:r>
              <a:rPr lang="en-US" dirty="0"/>
              <a:t> </a:t>
            </a:r>
            <a:endParaRPr lang="de-CH" dirty="0"/>
          </a:p>
        </p:txBody>
      </p:sp>
      <p:sp>
        <p:nvSpPr>
          <p:cNvPr id="4" name="Title 1">
            <a:extLst>
              <a:ext uri="{FF2B5EF4-FFF2-40B4-BE49-F238E27FC236}">
                <a16:creationId xmlns:a16="http://schemas.microsoft.com/office/drawing/2014/main" id="{82282980-8337-D2FD-2A69-D835AB9D36DA}"/>
              </a:ext>
            </a:extLst>
          </p:cNvPr>
          <p:cNvSpPr>
            <a:spLocks noGrp="1"/>
          </p:cNvSpPr>
          <p:nvPr>
            <p:ph type="ctrTitle"/>
          </p:nvPr>
        </p:nvSpPr>
        <p:spPr>
          <a:xfrm>
            <a:off x="623888" y="476250"/>
            <a:ext cx="5472112" cy="3251788"/>
          </a:xfrm>
        </p:spPr>
        <p:txBody>
          <a:bodyPr anchor="b"/>
          <a:lstStyle>
            <a:lvl1pPr algn="l">
              <a:defRPr sz="7200">
                <a:solidFill>
                  <a:schemeClr val="bg1"/>
                </a:solidFill>
              </a:defRPr>
            </a:lvl1pPr>
          </a:lstStyle>
          <a:p>
            <a:r>
              <a:rPr lang="en-US"/>
              <a:t>Click to edit Master title style</a:t>
            </a:r>
            <a:endParaRPr lang="de-CH" dirty="0"/>
          </a:p>
        </p:txBody>
      </p:sp>
      <p:sp>
        <p:nvSpPr>
          <p:cNvPr id="5" name="Subtitle 2">
            <a:extLst>
              <a:ext uri="{FF2B5EF4-FFF2-40B4-BE49-F238E27FC236}">
                <a16:creationId xmlns:a16="http://schemas.microsoft.com/office/drawing/2014/main" id="{A9047777-CAEA-C990-356A-23917CE472B2}"/>
              </a:ext>
            </a:extLst>
          </p:cNvPr>
          <p:cNvSpPr>
            <a:spLocks noGrp="1"/>
          </p:cNvSpPr>
          <p:nvPr>
            <p:ph type="subTitle" idx="1"/>
          </p:nvPr>
        </p:nvSpPr>
        <p:spPr>
          <a:xfrm>
            <a:off x="623888" y="3789040"/>
            <a:ext cx="5472112" cy="1468760"/>
          </a:xfrm>
        </p:spPr>
        <p:txBody>
          <a:bodyPr/>
          <a:lstStyle>
            <a:lvl1pPr marL="0" indent="0" algn="l">
              <a:buNone/>
              <a:defRPr sz="280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de-CH" dirty="0"/>
          </a:p>
        </p:txBody>
      </p:sp>
      <p:sp>
        <p:nvSpPr>
          <p:cNvPr id="6" name="Text Placeholder 13">
            <a:extLst>
              <a:ext uri="{FF2B5EF4-FFF2-40B4-BE49-F238E27FC236}">
                <a16:creationId xmlns:a16="http://schemas.microsoft.com/office/drawing/2014/main" id="{0D9A43DA-4CCA-1E55-EC0D-37D7A8752794}"/>
              </a:ext>
            </a:extLst>
          </p:cNvPr>
          <p:cNvSpPr>
            <a:spLocks noGrp="1"/>
          </p:cNvSpPr>
          <p:nvPr>
            <p:ph type="body" sz="quarter" idx="11" hasCustomPrompt="1"/>
          </p:nvPr>
        </p:nvSpPr>
        <p:spPr>
          <a:xfrm>
            <a:off x="623888" y="6065986"/>
            <a:ext cx="6480175" cy="387350"/>
          </a:xfrm>
        </p:spPr>
        <p:txBody>
          <a:bodyPr/>
          <a:lstStyle>
            <a:lvl1pPr>
              <a:defRPr spc="0" baseline="0">
                <a:solidFill>
                  <a:schemeClr val="bg1"/>
                </a:solidFill>
                <a:latin typeface="+mj-lt"/>
              </a:defRPr>
            </a:lvl1pPr>
          </a:lstStyle>
          <a:p>
            <a:pPr lvl="0"/>
            <a:r>
              <a:rPr lang="en-US" dirty="0"/>
              <a:t>XX Month YYYY – Version XX</a:t>
            </a:r>
          </a:p>
        </p:txBody>
      </p:sp>
      <p:sp>
        <p:nvSpPr>
          <p:cNvPr id="9" name="Text Placeholder 4">
            <a:extLst>
              <a:ext uri="{FF2B5EF4-FFF2-40B4-BE49-F238E27FC236}">
                <a16:creationId xmlns:a16="http://schemas.microsoft.com/office/drawing/2014/main" id="{A963C0B6-F328-7383-7AC9-56CDF62345F8}"/>
              </a:ext>
            </a:extLst>
          </p:cNvPr>
          <p:cNvSpPr>
            <a:spLocks noGrp="1"/>
          </p:cNvSpPr>
          <p:nvPr>
            <p:ph type="body" sz="quarter" idx="14" hasCustomPrompt="1"/>
          </p:nvPr>
        </p:nvSpPr>
        <p:spPr>
          <a:xfrm>
            <a:off x="10434112" y="5715336"/>
            <a:ext cx="1134000" cy="738000"/>
          </a:xfrm>
          <a:blipFill>
            <a:blip r:embed="rId3">
              <a:extLst>
                <a:ext uri="{96DAC541-7B7A-43D3-8B79-37D633B846F1}">
                  <asvg:svgBlip xmlns:asvg="http://schemas.microsoft.com/office/drawing/2016/SVG/main" r:embed="rId4"/>
                </a:ext>
              </a:extLst>
            </a:blip>
            <a:stretch>
              <a:fillRect/>
            </a:stretch>
          </a:blipFill>
        </p:spPr>
        <p:txBody>
          <a:bodyPr/>
          <a:lstStyle>
            <a:lvl1pPr>
              <a:defRPr sz="100"/>
            </a:lvl1pPr>
          </a:lstStyle>
          <a:p>
            <a:pPr lvl="0"/>
            <a:r>
              <a:rPr lang="en-US" dirty="0"/>
              <a:t> </a:t>
            </a:r>
          </a:p>
        </p:txBody>
      </p:sp>
    </p:spTree>
    <p:extLst>
      <p:ext uri="{BB962C8B-B14F-4D97-AF65-F5344CB8AC3E}">
        <p14:creationId xmlns:p14="http://schemas.microsoft.com/office/powerpoint/2010/main" val="136020164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boxes sand">
    <p:bg>
      <p:bgPr>
        <a:solidFill>
          <a:schemeClr val="bg2"/>
        </a:solidFill>
        <a:effectLst/>
      </p:bgPr>
    </p:bg>
    <p:spTree>
      <p:nvGrpSpPr>
        <p:cNvPr id="1" name=""/>
        <p:cNvGrpSpPr/>
        <p:nvPr/>
      </p:nvGrpSpPr>
      <p:grpSpPr>
        <a:xfrm>
          <a:off x="0" y="0"/>
          <a:ext cx="0" cy="0"/>
          <a:chOff x="0" y="0"/>
          <a:chExt cx="0" cy="0"/>
        </a:xfrm>
      </p:grpSpPr>
      <p:sp>
        <p:nvSpPr>
          <p:cNvPr id="17" name="Rectangle: Rounded Corners 16">
            <a:extLst>
              <a:ext uri="{FF2B5EF4-FFF2-40B4-BE49-F238E27FC236}">
                <a16:creationId xmlns:a16="http://schemas.microsoft.com/office/drawing/2014/main" id="{E349E2DC-9C7E-BD8A-463A-F332679DADE2}"/>
              </a:ext>
            </a:extLst>
          </p:cNvPr>
          <p:cNvSpPr/>
          <p:nvPr userDrawn="1"/>
        </p:nvSpPr>
        <p:spPr>
          <a:xfrm>
            <a:off x="6239968" y="1484313"/>
            <a:ext cx="5328146" cy="4681537"/>
          </a:xfrm>
          <a:prstGeom prst="roundRect">
            <a:avLst>
              <a:gd name="adj" fmla="val 595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F05706A7-BAA0-98ED-8E10-13E2273952AD}"/>
              </a:ext>
            </a:extLst>
          </p:cNvPr>
          <p:cNvSpPr/>
          <p:nvPr userDrawn="1"/>
        </p:nvSpPr>
        <p:spPr>
          <a:xfrm>
            <a:off x="6240464" y="1484314"/>
            <a:ext cx="5328146" cy="7920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AE4E2E7-1D4E-E020-1086-017814034896}"/>
              </a:ext>
            </a:extLst>
          </p:cNvPr>
          <p:cNvSpPr/>
          <p:nvPr userDrawn="1"/>
        </p:nvSpPr>
        <p:spPr>
          <a:xfrm>
            <a:off x="623390" y="1484314"/>
            <a:ext cx="5328146" cy="7920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6">
            <a:extLst>
              <a:ext uri="{FF2B5EF4-FFF2-40B4-BE49-F238E27FC236}">
                <a16:creationId xmlns:a16="http://schemas.microsoft.com/office/drawing/2014/main" id="{69B4340F-53E3-3ADD-F1E7-7B64A6BCA2E8}"/>
              </a:ext>
            </a:extLst>
          </p:cNvPr>
          <p:cNvSpPr/>
          <p:nvPr userDrawn="1"/>
        </p:nvSpPr>
        <p:spPr>
          <a:xfrm>
            <a:off x="623392" y="1484313"/>
            <a:ext cx="5328146" cy="4681537"/>
          </a:xfrm>
          <a:prstGeom prst="roundRect">
            <a:avLst>
              <a:gd name="adj" fmla="val 595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CE0289B-DBD3-023F-0C7B-82D21F5BA99D}"/>
              </a:ext>
            </a:extLst>
          </p:cNvPr>
          <p:cNvSpPr>
            <a:spLocks noGrp="1"/>
          </p:cNvSpPr>
          <p:nvPr>
            <p:ph type="title"/>
          </p:nvPr>
        </p:nvSpPr>
        <p:spPr/>
        <p:txBody>
          <a:bodyPr/>
          <a:lstStyle/>
          <a:p>
            <a:r>
              <a:rPr lang="en-US"/>
              <a:t>Click to edit Master title style</a:t>
            </a:r>
            <a:endParaRPr lang="de-CH"/>
          </a:p>
        </p:txBody>
      </p:sp>
      <p:sp>
        <p:nvSpPr>
          <p:cNvPr id="8" name="Footer Placeholder 7">
            <a:extLst>
              <a:ext uri="{FF2B5EF4-FFF2-40B4-BE49-F238E27FC236}">
                <a16:creationId xmlns:a16="http://schemas.microsoft.com/office/drawing/2014/main" id="{DEDA71DD-0FA7-74FE-55D8-8E9C883D6591}"/>
              </a:ext>
            </a:extLst>
          </p:cNvPr>
          <p:cNvSpPr>
            <a:spLocks noGrp="1"/>
          </p:cNvSpPr>
          <p:nvPr>
            <p:ph type="ftr" sz="quarter" idx="10"/>
          </p:nvPr>
        </p:nvSpPr>
        <p:spPr/>
        <p:txBody>
          <a:bodyPr/>
          <a:lstStyle/>
          <a:p>
            <a:r>
              <a:rPr lang="en-US"/>
              <a:t>XX Month YYYY  |  Presentation title, venue, speaker</a:t>
            </a:r>
            <a:endParaRPr lang="de-CH" dirty="0"/>
          </a:p>
        </p:txBody>
      </p:sp>
      <p:sp>
        <p:nvSpPr>
          <p:cNvPr id="9" name="Slide Number Placeholder 8">
            <a:extLst>
              <a:ext uri="{FF2B5EF4-FFF2-40B4-BE49-F238E27FC236}">
                <a16:creationId xmlns:a16="http://schemas.microsoft.com/office/drawing/2014/main" id="{27A61370-0B9B-2246-1D24-F93CD8A4402E}"/>
              </a:ext>
            </a:extLst>
          </p:cNvPr>
          <p:cNvSpPr>
            <a:spLocks noGrp="1"/>
          </p:cNvSpPr>
          <p:nvPr>
            <p:ph type="sldNum" sz="quarter" idx="11"/>
          </p:nvPr>
        </p:nvSpPr>
        <p:spPr/>
        <p:txBody>
          <a:bodyPr/>
          <a:lstStyle/>
          <a:p>
            <a:fld id="{7C2DC9DC-5E8A-442A-B8BB-4433D0083E44}" type="slidenum">
              <a:rPr lang="de-CH" smtClean="0"/>
              <a:pPr/>
              <a:t>‹#›</a:t>
            </a:fld>
            <a:endParaRPr lang="de-CH" dirty="0"/>
          </a:p>
        </p:txBody>
      </p:sp>
      <p:sp>
        <p:nvSpPr>
          <p:cNvPr id="14" name="Content Placeholder 13">
            <a:extLst>
              <a:ext uri="{FF2B5EF4-FFF2-40B4-BE49-F238E27FC236}">
                <a16:creationId xmlns:a16="http://schemas.microsoft.com/office/drawing/2014/main" id="{33DABE16-E12D-8BAC-0F04-F537CBFC4056}"/>
              </a:ext>
            </a:extLst>
          </p:cNvPr>
          <p:cNvSpPr>
            <a:spLocks noGrp="1"/>
          </p:cNvSpPr>
          <p:nvPr>
            <p:ph sz="quarter" idx="13"/>
          </p:nvPr>
        </p:nvSpPr>
        <p:spPr>
          <a:xfrm>
            <a:off x="623888" y="2276475"/>
            <a:ext cx="5327650" cy="3900488"/>
          </a:xfrm>
        </p:spPr>
        <p:txBody>
          <a:bodyPr lIns="198000" rIns="198000"/>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13">
            <a:extLst>
              <a:ext uri="{FF2B5EF4-FFF2-40B4-BE49-F238E27FC236}">
                <a16:creationId xmlns:a16="http://schemas.microsoft.com/office/drawing/2014/main" id="{1F800C17-F603-974C-B55E-DDB13E21C6BA}"/>
              </a:ext>
            </a:extLst>
          </p:cNvPr>
          <p:cNvSpPr>
            <a:spLocks noGrp="1"/>
          </p:cNvSpPr>
          <p:nvPr>
            <p:ph sz="quarter" idx="14"/>
          </p:nvPr>
        </p:nvSpPr>
        <p:spPr>
          <a:xfrm>
            <a:off x="6240711" y="2276475"/>
            <a:ext cx="5327650" cy="3900488"/>
          </a:xfrm>
        </p:spPr>
        <p:txBody>
          <a:bodyPr lIns="198000" rIns="198000"/>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Text Placeholder 19">
            <a:extLst>
              <a:ext uri="{FF2B5EF4-FFF2-40B4-BE49-F238E27FC236}">
                <a16:creationId xmlns:a16="http://schemas.microsoft.com/office/drawing/2014/main" id="{D2D35239-DF97-2CEE-FC48-DD8C55832525}"/>
              </a:ext>
            </a:extLst>
          </p:cNvPr>
          <p:cNvSpPr>
            <a:spLocks noGrp="1"/>
          </p:cNvSpPr>
          <p:nvPr>
            <p:ph type="body" sz="quarter" idx="16"/>
          </p:nvPr>
        </p:nvSpPr>
        <p:spPr>
          <a:xfrm>
            <a:off x="623888" y="1484313"/>
            <a:ext cx="5327648" cy="781050"/>
          </a:xfrm>
        </p:spPr>
        <p:txBody>
          <a:bodyPr lIns="198000" tIns="288000" rIns="198000" bIns="288000"/>
          <a:lstStyle>
            <a:lvl1pPr>
              <a:defRPr sz="1400" b="1"/>
            </a:lvl1pPr>
            <a:lvl2pPr marL="0" indent="0">
              <a:spcBef>
                <a:spcPts val="0"/>
              </a:spcBef>
              <a:buNone/>
              <a:defRPr sz="1400"/>
            </a:lvl2pPr>
          </a:lstStyle>
          <a:p>
            <a:pPr lvl="0"/>
            <a:r>
              <a:rPr lang="en-US"/>
              <a:t>Click to edit Master text styles</a:t>
            </a:r>
          </a:p>
          <a:p>
            <a:pPr lvl="1"/>
            <a:r>
              <a:rPr lang="en-US"/>
              <a:t>Second level</a:t>
            </a:r>
          </a:p>
        </p:txBody>
      </p:sp>
      <p:sp>
        <p:nvSpPr>
          <p:cNvPr id="21" name="Text Placeholder 19">
            <a:extLst>
              <a:ext uri="{FF2B5EF4-FFF2-40B4-BE49-F238E27FC236}">
                <a16:creationId xmlns:a16="http://schemas.microsoft.com/office/drawing/2014/main" id="{D15FD4EF-1D02-6638-A479-4D590F6EC7BF}"/>
              </a:ext>
            </a:extLst>
          </p:cNvPr>
          <p:cNvSpPr>
            <a:spLocks noGrp="1"/>
          </p:cNvSpPr>
          <p:nvPr>
            <p:ph type="body" sz="quarter" idx="17"/>
          </p:nvPr>
        </p:nvSpPr>
        <p:spPr>
          <a:xfrm>
            <a:off x="6239471" y="1484313"/>
            <a:ext cx="5328641" cy="781050"/>
          </a:xfrm>
        </p:spPr>
        <p:txBody>
          <a:bodyPr lIns="198000" tIns="288000" rIns="198000" bIns="288000"/>
          <a:lstStyle>
            <a:lvl1pPr>
              <a:defRPr sz="1400" b="1"/>
            </a:lvl1pPr>
            <a:lvl2pPr marL="0" indent="0">
              <a:spcBef>
                <a:spcPts val="0"/>
              </a:spcBef>
              <a:buNone/>
              <a:defRPr sz="1400"/>
            </a:lvl2pPr>
          </a:lstStyle>
          <a:p>
            <a:pPr lvl="0"/>
            <a:r>
              <a:rPr lang="en-US"/>
              <a:t>Click to edit Master text styles</a:t>
            </a:r>
          </a:p>
          <a:p>
            <a:pPr lvl="1"/>
            <a:r>
              <a:rPr lang="en-US"/>
              <a:t>Second level</a:t>
            </a:r>
          </a:p>
        </p:txBody>
      </p:sp>
      <p:sp>
        <p:nvSpPr>
          <p:cNvPr id="3" name="Subtitle 2">
            <a:extLst>
              <a:ext uri="{FF2B5EF4-FFF2-40B4-BE49-F238E27FC236}">
                <a16:creationId xmlns:a16="http://schemas.microsoft.com/office/drawing/2014/main" id="{B4F4196E-55E7-FE6B-84C0-980C67BD98B6}"/>
              </a:ext>
            </a:extLst>
          </p:cNvPr>
          <p:cNvSpPr>
            <a:spLocks noGrp="1"/>
          </p:cNvSpPr>
          <p:nvPr>
            <p:ph type="subTitle" idx="12" hasCustomPrompt="1"/>
          </p:nvPr>
        </p:nvSpPr>
        <p:spPr>
          <a:xfrm>
            <a:off x="623887" y="930095"/>
            <a:ext cx="10944225" cy="266657"/>
          </a:xfrm>
        </p:spPr>
        <p:txBody>
          <a:bodyPr/>
          <a:lstStyle>
            <a:lvl1pPr marL="0" indent="0" algn="l">
              <a:buNone/>
              <a:defRPr sz="1800">
                <a:solidFill>
                  <a:schemeClr val="tx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 (optional)</a:t>
            </a:r>
            <a:endParaRPr lang="de-CH" dirty="0"/>
          </a:p>
        </p:txBody>
      </p:sp>
    </p:spTree>
    <p:extLst>
      <p:ext uri="{BB962C8B-B14F-4D97-AF65-F5344CB8AC3E}">
        <p14:creationId xmlns:p14="http://schemas.microsoft.com/office/powerpoint/2010/main" val="1496322491"/>
      </p:ext>
    </p:extLst>
  </p:cSld>
  <p:clrMapOvr>
    <a:masterClrMapping/>
  </p:clrMapOvr>
  <p:extLst>
    <p:ext uri="{DCECCB84-F9BA-43D5-87BE-67443E8EF086}">
      <p15:sldGuideLst xmlns:p15="http://schemas.microsoft.com/office/powerpoint/2012/main">
        <p15:guide id="1" pos="3749" userDrawn="1">
          <p15:clr>
            <a:srgbClr val="FBAE40"/>
          </p15:clr>
        </p15:guide>
        <p15:guide id="2" pos="3931" userDrawn="1">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images san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E0289B-DBD3-023F-0C7B-82D21F5BA99D}"/>
              </a:ext>
            </a:extLst>
          </p:cNvPr>
          <p:cNvSpPr>
            <a:spLocks noGrp="1"/>
          </p:cNvSpPr>
          <p:nvPr>
            <p:ph type="title"/>
          </p:nvPr>
        </p:nvSpPr>
        <p:spPr/>
        <p:txBody>
          <a:bodyPr/>
          <a:lstStyle/>
          <a:p>
            <a:r>
              <a:rPr lang="en-US"/>
              <a:t>Click to edit Master title style</a:t>
            </a:r>
            <a:endParaRPr lang="de-CH"/>
          </a:p>
        </p:txBody>
      </p:sp>
      <p:sp>
        <p:nvSpPr>
          <p:cNvPr id="8" name="Footer Placeholder 7">
            <a:extLst>
              <a:ext uri="{FF2B5EF4-FFF2-40B4-BE49-F238E27FC236}">
                <a16:creationId xmlns:a16="http://schemas.microsoft.com/office/drawing/2014/main" id="{DEDA71DD-0FA7-74FE-55D8-8E9C883D6591}"/>
              </a:ext>
            </a:extLst>
          </p:cNvPr>
          <p:cNvSpPr>
            <a:spLocks noGrp="1"/>
          </p:cNvSpPr>
          <p:nvPr>
            <p:ph type="ftr" sz="quarter" idx="10"/>
          </p:nvPr>
        </p:nvSpPr>
        <p:spPr/>
        <p:txBody>
          <a:bodyPr/>
          <a:lstStyle/>
          <a:p>
            <a:r>
              <a:rPr lang="en-US"/>
              <a:t>XX Month YYYY  |  Presentation title, venue, speaker</a:t>
            </a:r>
            <a:endParaRPr lang="de-CH" dirty="0"/>
          </a:p>
        </p:txBody>
      </p:sp>
      <p:sp>
        <p:nvSpPr>
          <p:cNvPr id="9" name="Slide Number Placeholder 8">
            <a:extLst>
              <a:ext uri="{FF2B5EF4-FFF2-40B4-BE49-F238E27FC236}">
                <a16:creationId xmlns:a16="http://schemas.microsoft.com/office/drawing/2014/main" id="{27A61370-0B9B-2246-1D24-F93CD8A4402E}"/>
              </a:ext>
            </a:extLst>
          </p:cNvPr>
          <p:cNvSpPr>
            <a:spLocks noGrp="1"/>
          </p:cNvSpPr>
          <p:nvPr>
            <p:ph type="sldNum" sz="quarter" idx="11"/>
          </p:nvPr>
        </p:nvSpPr>
        <p:spPr/>
        <p:txBody>
          <a:bodyPr/>
          <a:lstStyle/>
          <a:p>
            <a:fld id="{7C2DC9DC-5E8A-442A-B8BB-4433D0083E44}" type="slidenum">
              <a:rPr lang="de-CH" smtClean="0"/>
              <a:pPr/>
              <a:t>‹#›</a:t>
            </a:fld>
            <a:endParaRPr lang="de-CH" dirty="0"/>
          </a:p>
        </p:txBody>
      </p:sp>
      <p:sp>
        <p:nvSpPr>
          <p:cNvPr id="3" name="Subtitle 2">
            <a:extLst>
              <a:ext uri="{FF2B5EF4-FFF2-40B4-BE49-F238E27FC236}">
                <a16:creationId xmlns:a16="http://schemas.microsoft.com/office/drawing/2014/main" id="{B4F4196E-55E7-FE6B-84C0-980C67BD98B6}"/>
              </a:ext>
            </a:extLst>
          </p:cNvPr>
          <p:cNvSpPr>
            <a:spLocks noGrp="1"/>
          </p:cNvSpPr>
          <p:nvPr>
            <p:ph type="subTitle" idx="12" hasCustomPrompt="1"/>
          </p:nvPr>
        </p:nvSpPr>
        <p:spPr>
          <a:xfrm>
            <a:off x="623887" y="930095"/>
            <a:ext cx="10944225" cy="266657"/>
          </a:xfrm>
        </p:spPr>
        <p:txBody>
          <a:bodyPr/>
          <a:lstStyle>
            <a:lvl1pPr marL="0" indent="0" algn="l">
              <a:buNone/>
              <a:defRPr sz="1800">
                <a:solidFill>
                  <a:schemeClr val="tx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 (optional)</a:t>
            </a:r>
            <a:endParaRPr lang="de-CH" dirty="0"/>
          </a:p>
        </p:txBody>
      </p:sp>
      <p:sp>
        <p:nvSpPr>
          <p:cNvPr id="6" name="Picture Placeholder 4">
            <a:extLst>
              <a:ext uri="{FF2B5EF4-FFF2-40B4-BE49-F238E27FC236}">
                <a16:creationId xmlns:a16="http://schemas.microsoft.com/office/drawing/2014/main" id="{0F8252A0-5D4B-E19B-B566-0524AA28D922}"/>
              </a:ext>
            </a:extLst>
          </p:cNvPr>
          <p:cNvSpPr>
            <a:spLocks noGrp="1"/>
          </p:cNvSpPr>
          <p:nvPr>
            <p:ph type="pic" sz="quarter" idx="13"/>
          </p:nvPr>
        </p:nvSpPr>
        <p:spPr>
          <a:xfrm>
            <a:off x="623887" y="1484313"/>
            <a:ext cx="5328000" cy="4681537"/>
          </a:xfrm>
          <a:prstGeom prst="roundRect">
            <a:avLst>
              <a:gd name="adj" fmla="val 5719"/>
            </a:avLst>
          </a:prstGeom>
          <a:noFill/>
        </p:spPr>
        <p:txBody>
          <a:bodyPr/>
          <a:lstStyle>
            <a:lvl1pPr algn="ctr">
              <a:defRPr/>
            </a:lvl1pPr>
          </a:lstStyle>
          <a:p>
            <a:r>
              <a:rPr lang="en-US"/>
              <a:t>Click icon to add picture</a:t>
            </a:r>
            <a:endParaRPr lang="de-CH"/>
          </a:p>
        </p:txBody>
      </p:sp>
      <p:sp>
        <p:nvSpPr>
          <p:cNvPr id="11" name="Picture Placeholder 4">
            <a:extLst>
              <a:ext uri="{FF2B5EF4-FFF2-40B4-BE49-F238E27FC236}">
                <a16:creationId xmlns:a16="http://schemas.microsoft.com/office/drawing/2014/main" id="{EEA99529-116D-7B86-7C62-C5628ABB720D}"/>
              </a:ext>
            </a:extLst>
          </p:cNvPr>
          <p:cNvSpPr>
            <a:spLocks noGrp="1"/>
          </p:cNvSpPr>
          <p:nvPr>
            <p:ph type="pic" sz="quarter" idx="14"/>
          </p:nvPr>
        </p:nvSpPr>
        <p:spPr>
          <a:xfrm>
            <a:off x="6240412" y="1484313"/>
            <a:ext cx="5328000" cy="4681537"/>
          </a:xfrm>
          <a:prstGeom prst="roundRect">
            <a:avLst>
              <a:gd name="adj" fmla="val 5719"/>
            </a:avLst>
          </a:prstGeom>
          <a:noFill/>
        </p:spPr>
        <p:txBody>
          <a:bodyPr/>
          <a:lstStyle>
            <a:lvl1pPr algn="ctr">
              <a:defRPr/>
            </a:lvl1pPr>
          </a:lstStyle>
          <a:p>
            <a:r>
              <a:rPr lang="en-US"/>
              <a:t>Click icon to add picture</a:t>
            </a:r>
            <a:endParaRPr lang="de-CH"/>
          </a:p>
        </p:txBody>
      </p:sp>
    </p:spTree>
    <p:extLst>
      <p:ext uri="{BB962C8B-B14F-4D97-AF65-F5344CB8AC3E}">
        <p14:creationId xmlns:p14="http://schemas.microsoft.com/office/powerpoint/2010/main" val="745994148"/>
      </p:ext>
    </p:extLst>
  </p:cSld>
  <p:clrMapOvr>
    <a:masterClrMapping/>
  </p:clrMapOvr>
  <p:extLst>
    <p:ext uri="{DCECCB84-F9BA-43D5-87BE-67443E8EF086}">
      <p15:sldGuideLst xmlns:p15="http://schemas.microsoft.com/office/powerpoint/2012/main">
        <p15:guide id="1" pos="3749" userDrawn="1">
          <p15:clr>
            <a:srgbClr val="FBAE40"/>
          </p15:clr>
        </p15:guide>
        <p15:guide id="2" pos="3931" userDrawn="1">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hree boxes sand">
    <p:bg>
      <p:bgPr>
        <a:solidFill>
          <a:schemeClr val="bg2"/>
        </a:solidFill>
        <a:effectLst/>
      </p:bgPr>
    </p:bg>
    <p:spTree>
      <p:nvGrpSpPr>
        <p:cNvPr id="1" name=""/>
        <p:cNvGrpSpPr/>
        <p:nvPr/>
      </p:nvGrpSpPr>
      <p:grpSpPr>
        <a:xfrm>
          <a:off x="0" y="0"/>
          <a:ext cx="0" cy="0"/>
          <a:chOff x="0" y="0"/>
          <a:chExt cx="0" cy="0"/>
        </a:xfrm>
      </p:grpSpPr>
      <p:sp>
        <p:nvSpPr>
          <p:cNvPr id="17" name="Rectangle: Rounded Corners 16">
            <a:extLst>
              <a:ext uri="{FF2B5EF4-FFF2-40B4-BE49-F238E27FC236}">
                <a16:creationId xmlns:a16="http://schemas.microsoft.com/office/drawing/2014/main" id="{E349E2DC-9C7E-BD8A-463A-F332679DADE2}"/>
              </a:ext>
            </a:extLst>
          </p:cNvPr>
          <p:cNvSpPr/>
          <p:nvPr userDrawn="1"/>
        </p:nvSpPr>
        <p:spPr>
          <a:xfrm>
            <a:off x="4367808" y="1484313"/>
            <a:ext cx="3456384" cy="4681537"/>
          </a:xfrm>
          <a:prstGeom prst="roundRect">
            <a:avLst>
              <a:gd name="adj" fmla="val 595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6">
            <a:extLst>
              <a:ext uri="{FF2B5EF4-FFF2-40B4-BE49-F238E27FC236}">
                <a16:creationId xmlns:a16="http://schemas.microsoft.com/office/drawing/2014/main" id="{69B4340F-53E3-3ADD-F1E7-7B64A6BCA2E8}"/>
              </a:ext>
            </a:extLst>
          </p:cNvPr>
          <p:cNvSpPr/>
          <p:nvPr userDrawn="1"/>
        </p:nvSpPr>
        <p:spPr>
          <a:xfrm>
            <a:off x="623392" y="1484313"/>
            <a:ext cx="3456384" cy="4681537"/>
          </a:xfrm>
          <a:prstGeom prst="roundRect">
            <a:avLst>
              <a:gd name="adj" fmla="val 595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CE0289B-DBD3-023F-0C7B-82D21F5BA99D}"/>
              </a:ext>
            </a:extLst>
          </p:cNvPr>
          <p:cNvSpPr>
            <a:spLocks noGrp="1"/>
          </p:cNvSpPr>
          <p:nvPr>
            <p:ph type="title"/>
          </p:nvPr>
        </p:nvSpPr>
        <p:spPr/>
        <p:txBody>
          <a:bodyPr/>
          <a:lstStyle/>
          <a:p>
            <a:r>
              <a:rPr lang="en-US"/>
              <a:t>Click to edit Master title style</a:t>
            </a:r>
            <a:endParaRPr lang="de-CH"/>
          </a:p>
        </p:txBody>
      </p:sp>
      <p:sp>
        <p:nvSpPr>
          <p:cNvPr id="8" name="Footer Placeholder 7">
            <a:extLst>
              <a:ext uri="{FF2B5EF4-FFF2-40B4-BE49-F238E27FC236}">
                <a16:creationId xmlns:a16="http://schemas.microsoft.com/office/drawing/2014/main" id="{DEDA71DD-0FA7-74FE-55D8-8E9C883D6591}"/>
              </a:ext>
            </a:extLst>
          </p:cNvPr>
          <p:cNvSpPr>
            <a:spLocks noGrp="1"/>
          </p:cNvSpPr>
          <p:nvPr>
            <p:ph type="ftr" sz="quarter" idx="10"/>
          </p:nvPr>
        </p:nvSpPr>
        <p:spPr/>
        <p:txBody>
          <a:bodyPr/>
          <a:lstStyle/>
          <a:p>
            <a:r>
              <a:rPr lang="en-US"/>
              <a:t>XX Month YYYY  |  Presentation title, venue, speaker</a:t>
            </a:r>
            <a:endParaRPr lang="de-CH" dirty="0"/>
          </a:p>
        </p:txBody>
      </p:sp>
      <p:sp>
        <p:nvSpPr>
          <p:cNvPr id="9" name="Slide Number Placeholder 8">
            <a:extLst>
              <a:ext uri="{FF2B5EF4-FFF2-40B4-BE49-F238E27FC236}">
                <a16:creationId xmlns:a16="http://schemas.microsoft.com/office/drawing/2014/main" id="{27A61370-0B9B-2246-1D24-F93CD8A4402E}"/>
              </a:ext>
            </a:extLst>
          </p:cNvPr>
          <p:cNvSpPr>
            <a:spLocks noGrp="1"/>
          </p:cNvSpPr>
          <p:nvPr>
            <p:ph type="sldNum" sz="quarter" idx="11"/>
          </p:nvPr>
        </p:nvSpPr>
        <p:spPr/>
        <p:txBody>
          <a:bodyPr/>
          <a:lstStyle/>
          <a:p>
            <a:fld id="{7C2DC9DC-5E8A-442A-B8BB-4433D0083E44}" type="slidenum">
              <a:rPr lang="de-CH" smtClean="0"/>
              <a:pPr/>
              <a:t>‹#›</a:t>
            </a:fld>
            <a:endParaRPr lang="de-CH" dirty="0"/>
          </a:p>
        </p:txBody>
      </p:sp>
      <p:sp>
        <p:nvSpPr>
          <p:cNvPr id="14" name="Content Placeholder 13">
            <a:extLst>
              <a:ext uri="{FF2B5EF4-FFF2-40B4-BE49-F238E27FC236}">
                <a16:creationId xmlns:a16="http://schemas.microsoft.com/office/drawing/2014/main" id="{33DABE16-E12D-8BAC-0F04-F537CBFC4056}"/>
              </a:ext>
            </a:extLst>
          </p:cNvPr>
          <p:cNvSpPr>
            <a:spLocks noGrp="1"/>
          </p:cNvSpPr>
          <p:nvPr>
            <p:ph sz="quarter" idx="13"/>
          </p:nvPr>
        </p:nvSpPr>
        <p:spPr>
          <a:xfrm>
            <a:off x="623888" y="2276475"/>
            <a:ext cx="3454992" cy="3900488"/>
          </a:xfrm>
        </p:spPr>
        <p:txBody>
          <a:bodyPr lIns="198000" rIns="198000"/>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13">
            <a:extLst>
              <a:ext uri="{FF2B5EF4-FFF2-40B4-BE49-F238E27FC236}">
                <a16:creationId xmlns:a16="http://schemas.microsoft.com/office/drawing/2014/main" id="{1F800C17-F603-974C-B55E-DDB13E21C6BA}"/>
              </a:ext>
            </a:extLst>
          </p:cNvPr>
          <p:cNvSpPr>
            <a:spLocks noGrp="1"/>
          </p:cNvSpPr>
          <p:nvPr>
            <p:ph sz="quarter" idx="14"/>
          </p:nvPr>
        </p:nvSpPr>
        <p:spPr>
          <a:xfrm>
            <a:off x="4366320" y="2276475"/>
            <a:ext cx="3454152" cy="3900488"/>
          </a:xfrm>
        </p:spPr>
        <p:txBody>
          <a:bodyPr lIns="198000" rIns="198000"/>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Rectangle: Rounded Corners 12">
            <a:extLst>
              <a:ext uri="{FF2B5EF4-FFF2-40B4-BE49-F238E27FC236}">
                <a16:creationId xmlns:a16="http://schemas.microsoft.com/office/drawing/2014/main" id="{C9294BB6-B0CC-1716-4913-108AB4AB69BE}"/>
              </a:ext>
            </a:extLst>
          </p:cNvPr>
          <p:cNvSpPr/>
          <p:nvPr userDrawn="1"/>
        </p:nvSpPr>
        <p:spPr>
          <a:xfrm>
            <a:off x="8112224" y="1484313"/>
            <a:ext cx="3456384" cy="4681537"/>
          </a:xfrm>
          <a:prstGeom prst="roundRect">
            <a:avLst>
              <a:gd name="adj" fmla="val 595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 Placeholder 19">
            <a:extLst>
              <a:ext uri="{FF2B5EF4-FFF2-40B4-BE49-F238E27FC236}">
                <a16:creationId xmlns:a16="http://schemas.microsoft.com/office/drawing/2014/main" id="{62AFCC5C-8A9B-90E1-44AC-DB1496D7E34E}"/>
              </a:ext>
            </a:extLst>
          </p:cNvPr>
          <p:cNvSpPr>
            <a:spLocks noGrp="1"/>
          </p:cNvSpPr>
          <p:nvPr>
            <p:ph type="body" sz="quarter" idx="16"/>
          </p:nvPr>
        </p:nvSpPr>
        <p:spPr>
          <a:xfrm>
            <a:off x="623888" y="1484313"/>
            <a:ext cx="3454400" cy="781050"/>
          </a:xfrm>
        </p:spPr>
        <p:txBody>
          <a:bodyPr lIns="198000" tIns="288000" rIns="198000" bIns="288000"/>
          <a:lstStyle>
            <a:lvl1pPr>
              <a:defRPr sz="1400" b="1"/>
            </a:lvl1pPr>
            <a:lvl2pPr marL="0" indent="0">
              <a:spcBef>
                <a:spcPts val="0"/>
              </a:spcBef>
              <a:buNone/>
              <a:defRPr sz="1400"/>
            </a:lvl2pPr>
          </a:lstStyle>
          <a:p>
            <a:pPr lvl="0"/>
            <a:r>
              <a:rPr lang="en-US"/>
              <a:t>Click to edit Master text styles</a:t>
            </a:r>
          </a:p>
          <a:p>
            <a:pPr lvl="1"/>
            <a:r>
              <a:rPr lang="en-US"/>
              <a:t>Second level</a:t>
            </a:r>
          </a:p>
        </p:txBody>
      </p:sp>
      <p:sp>
        <p:nvSpPr>
          <p:cNvPr id="21" name="Text Placeholder 19">
            <a:extLst>
              <a:ext uri="{FF2B5EF4-FFF2-40B4-BE49-F238E27FC236}">
                <a16:creationId xmlns:a16="http://schemas.microsoft.com/office/drawing/2014/main" id="{AB594F27-7AD4-2B69-D46D-A6D15A4DA929}"/>
              </a:ext>
            </a:extLst>
          </p:cNvPr>
          <p:cNvSpPr>
            <a:spLocks noGrp="1"/>
          </p:cNvSpPr>
          <p:nvPr>
            <p:ph type="body" sz="quarter" idx="17"/>
          </p:nvPr>
        </p:nvSpPr>
        <p:spPr>
          <a:xfrm>
            <a:off x="4366072" y="1484313"/>
            <a:ext cx="3454400" cy="781050"/>
          </a:xfrm>
        </p:spPr>
        <p:txBody>
          <a:bodyPr lIns="198000" tIns="288000" rIns="198000" bIns="288000"/>
          <a:lstStyle>
            <a:lvl1pPr>
              <a:defRPr sz="1400" b="1"/>
            </a:lvl1pPr>
            <a:lvl2pPr marL="0" indent="0">
              <a:spcBef>
                <a:spcPts val="0"/>
              </a:spcBef>
              <a:buNone/>
              <a:defRPr sz="1400"/>
            </a:lvl2pPr>
          </a:lstStyle>
          <a:p>
            <a:pPr lvl="0"/>
            <a:r>
              <a:rPr lang="en-US"/>
              <a:t>Click to edit Master text styles</a:t>
            </a:r>
          </a:p>
          <a:p>
            <a:pPr lvl="1"/>
            <a:r>
              <a:rPr lang="en-US"/>
              <a:t>Second level</a:t>
            </a:r>
          </a:p>
        </p:txBody>
      </p:sp>
      <p:sp>
        <p:nvSpPr>
          <p:cNvPr id="22" name="Content Placeholder 13">
            <a:extLst>
              <a:ext uri="{FF2B5EF4-FFF2-40B4-BE49-F238E27FC236}">
                <a16:creationId xmlns:a16="http://schemas.microsoft.com/office/drawing/2014/main" id="{B446FCC6-52AE-42B3-F70A-846163293766}"/>
              </a:ext>
            </a:extLst>
          </p:cNvPr>
          <p:cNvSpPr>
            <a:spLocks noGrp="1"/>
          </p:cNvSpPr>
          <p:nvPr>
            <p:ph sz="quarter" idx="18"/>
          </p:nvPr>
        </p:nvSpPr>
        <p:spPr>
          <a:xfrm>
            <a:off x="8106768" y="2276475"/>
            <a:ext cx="3454152" cy="3900488"/>
          </a:xfrm>
        </p:spPr>
        <p:txBody>
          <a:bodyPr lIns="198000" rIns="198000"/>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9">
            <a:extLst>
              <a:ext uri="{FF2B5EF4-FFF2-40B4-BE49-F238E27FC236}">
                <a16:creationId xmlns:a16="http://schemas.microsoft.com/office/drawing/2014/main" id="{330E7E77-237E-2940-0D9B-D6D90DA4ED6B}"/>
              </a:ext>
            </a:extLst>
          </p:cNvPr>
          <p:cNvSpPr>
            <a:spLocks noGrp="1"/>
          </p:cNvSpPr>
          <p:nvPr>
            <p:ph type="body" sz="quarter" idx="19"/>
          </p:nvPr>
        </p:nvSpPr>
        <p:spPr>
          <a:xfrm>
            <a:off x="8106520" y="1484313"/>
            <a:ext cx="3454400" cy="781050"/>
          </a:xfrm>
        </p:spPr>
        <p:txBody>
          <a:bodyPr lIns="198000" tIns="288000" rIns="198000" bIns="288000"/>
          <a:lstStyle>
            <a:lvl1pPr>
              <a:defRPr sz="1400" b="1"/>
            </a:lvl1pPr>
            <a:lvl2pPr marL="0" indent="0">
              <a:spcBef>
                <a:spcPts val="0"/>
              </a:spcBef>
              <a:buNone/>
              <a:defRPr sz="1400"/>
            </a:lvl2pPr>
          </a:lstStyle>
          <a:p>
            <a:pPr lvl="0"/>
            <a:r>
              <a:rPr lang="en-US"/>
              <a:t>Click to edit Master text styles</a:t>
            </a:r>
          </a:p>
          <a:p>
            <a:pPr lvl="1"/>
            <a:r>
              <a:rPr lang="en-US"/>
              <a:t>Second level</a:t>
            </a:r>
          </a:p>
        </p:txBody>
      </p:sp>
      <p:sp>
        <p:nvSpPr>
          <p:cNvPr id="3" name="Subtitle 2">
            <a:extLst>
              <a:ext uri="{FF2B5EF4-FFF2-40B4-BE49-F238E27FC236}">
                <a16:creationId xmlns:a16="http://schemas.microsoft.com/office/drawing/2014/main" id="{1B3C13C8-C879-0992-7DC2-84BF4A89298B}"/>
              </a:ext>
            </a:extLst>
          </p:cNvPr>
          <p:cNvSpPr>
            <a:spLocks noGrp="1"/>
          </p:cNvSpPr>
          <p:nvPr>
            <p:ph type="subTitle" idx="12" hasCustomPrompt="1"/>
          </p:nvPr>
        </p:nvSpPr>
        <p:spPr>
          <a:xfrm>
            <a:off x="623887" y="930095"/>
            <a:ext cx="10944225" cy="266657"/>
          </a:xfrm>
        </p:spPr>
        <p:txBody>
          <a:bodyPr/>
          <a:lstStyle>
            <a:lvl1pPr marL="0" indent="0" algn="l">
              <a:buNone/>
              <a:defRPr sz="1800">
                <a:solidFill>
                  <a:schemeClr val="tx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 (optional)</a:t>
            </a:r>
            <a:endParaRPr lang="de-CH" dirty="0"/>
          </a:p>
        </p:txBody>
      </p:sp>
    </p:spTree>
    <p:extLst>
      <p:ext uri="{BB962C8B-B14F-4D97-AF65-F5344CB8AC3E}">
        <p14:creationId xmlns:p14="http://schemas.microsoft.com/office/powerpoint/2010/main" val="344821522"/>
      </p:ext>
    </p:extLst>
  </p:cSld>
  <p:clrMapOvr>
    <a:masterClrMapping/>
  </p:clrMapOvr>
  <p:extLst>
    <p:ext uri="{DCECCB84-F9BA-43D5-87BE-67443E8EF086}">
      <p15:sldGuideLst xmlns:p15="http://schemas.microsoft.com/office/powerpoint/2012/main">
        <p15:guide id="1" pos="2570" userDrawn="1">
          <p15:clr>
            <a:srgbClr val="FBAE40"/>
          </p15:clr>
        </p15:guide>
        <p15:guide id="2" pos="2751" userDrawn="1">
          <p15:clr>
            <a:srgbClr val="FBAE40"/>
          </p15:clr>
        </p15:guide>
        <p15:guide id="3" pos="4929" userDrawn="1">
          <p15:clr>
            <a:srgbClr val="FBAE40"/>
          </p15:clr>
        </p15:guide>
        <p15:guide id="4" pos="5110" userDrawn="1">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hree images san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E0289B-DBD3-023F-0C7B-82D21F5BA99D}"/>
              </a:ext>
            </a:extLst>
          </p:cNvPr>
          <p:cNvSpPr>
            <a:spLocks noGrp="1"/>
          </p:cNvSpPr>
          <p:nvPr>
            <p:ph type="title"/>
          </p:nvPr>
        </p:nvSpPr>
        <p:spPr/>
        <p:txBody>
          <a:bodyPr/>
          <a:lstStyle/>
          <a:p>
            <a:r>
              <a:rPr lang="en-US"/>
              <a:t>Click to edit Master title style</a:t>
            </a:r>
            <a:endParaRPr lang="de-CH"/>
          </a:p>
        </p:txBody>
      </p:sp>
      <p:sp>
        <p:nvSpPr>
          <p:cNvPr id="8" name="Footer Placeholder 7">
            <a:extLst>
              <a:ext uri="{FF2B5EF4-FFF2-40B4-BE49-F238E27FC236}">
                <a16:creationId xmlns:a16="http://schemas.microsoft.com/office/drawing/2014/main" id="{DEDA71DD-0FA7-74FE-55D8-8E9C883D6591}"/>
              </a:ext>
            </a:extLst>
          </p:cNvPr>
          <p:cNvSpPr>
            <a:spLocks noGrp="1"/>
          </p:cNvSpPr>
          <p:nvPr>
            <p:ph type="ftr" sz="quarter" idx="10"/>
          </p:nvPr>
        </p:nvSpPr>
        <p:spPr/>
        <p:txBody>
          <a:bodyPr/>
          <a:lstStyle/>
          <a:p>
            <a:r>
              <a:rPr lang="en-US"/>
              <a:t>XX Month YYYY  |  Presentation title, venue, speaker</a:t>
            </a:r>
            <a:endParaRPr lang="de-CH" dirty="0"/>
          </a:p>
        </p:txBody>
      </p:sp>
      <p:sp>
        <p:nvSpPr>
          <p:cNvPr id="9" name="Slide Number Placeholder 8">
            <a:extLst>
              <a:ext uri="{FF2B5EF4-FFF2-40B4-BE49-F238E27FC236}">
                <a16:creationId xmlns:a16="http://schemas.microsoft.com/office/drawing/2014/main" id="{27A61370-0B9B-2246-1D24-F93CD8A4402E}"/>
              </a:ext>
            </a:extLst>
          </p:cNvPr>
          <p:cNvSpPr>
            <a:spLocks noGrp="1"/>
          </p:cNvSpPr>
          <p:nvPr>
            <p:ph type="sldNum" sz="quarter" idx="11"/>
          </p:nvPr>
        </p:nvSpPr>
        <p:spPr/>
        <p:txBody>
          <a:bodyPr/>
          <a:lstStyle/>
          <a:p>
            <a:fld id="{7C2DC9DC-5E8A-442A-B8BB-4433D0083E44}" type="slidenum">
              <a:rPr lang="de-CH" smtClean="0"/>
              <a:pPr/>
              <a:t>‹#›</a:t>
            </a:fld>
            <a:endParaRPr lang="de-CH" dirty="0"/>
          </a:p>
        </p:txBody>
      </p:sp>
      <p:sp>
        <p:nvSpPr>
          <p:cNvPr id="3" name="Subtitle 2">
            <a:extLst>
              <a:ext uri="{FF2B5EF4-FFF2-40B4-BE49-F238E27FC236}">
                <a16:creationId xmlns:a16="http://schemas.microsoft.com/office/drawing/2014/main" id="{1B3C13C8-C879-0992-7DC2-84BF4A89298B}"/>
              </a:ext>
            </a:extLst>
          </p:cNvPr>
          <p:cNvSpPr>
            <a:spLocks noGrp="1"/>
          </p:cNvSpPr>
          <p:nvPr>
            <p:ph type="subTitle" idx="12" hasCustomPrompt="1"/>
          </p:nvPr>
        </p:nvSpPr>
        <p:spPr>
          <a:xfrm>
            <a:off x="623887" y="930095"/>
            <a:ext cx="10944225" cy="266657"/>
          </a:xfrm>
        </p:spPr>
        <p:txBody>
          <a:bodyPr/>
          <a:lstStyle>
            <a:lvl1pPr marL="0" indent="0" algn="l">
              <a:buNone/>
              <a:defRPr sz="1800">
                <a:solidFill>
                  <a:schemeClr val="tx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 (optional)</a:t>
            </a:r>
            <a:endParaRPr lang="de-CH" dirty="0"/>
          </a:p>
        </p:txBody>
      </p:sp>
      <p:sp>
        <p:nvSpPr>
          <p:cNvPr id="5" name="Picture Placeholder 4">
            <a:extLst>
              <a:ext uri="{FF2B5EF4-FFF2-40B4-BE49-F238E27FC236}">
                <a16:creationId xmlns:a16="http://schemas.microsoft.com/office/drawing/2014/main" id="{885B27E9-1827-C370-904D-748C9A2941B6}"/>
              </a:ext>
            </a:extLst>
          </p:cNvPr>
          <p:cNvSpPr>
            <a:spLocks noGrp="1"/>
          </p:cNvSpPr>
          <p:nvPr>
            <p:ph type="pic" sz="quarter" idx="13"/>
          </p:nvPr>
        </p:nvSpPr>
        <p:spPr>
          <a:xfrm>
            <a:off x="623888" y="1484313"/>
            <a:ext cx="3455987" cy="4681537"/>
          </a:xfrm>
          <a:prstGeom prst="roundRect">
            <a:avLst>
              <a:gd name="adj" fmla="val 5719"/>
            </a:avLst>
          </a:prstGeom>
          <a:noFill/>
        </p:spPr>
        <p:txBody>
          <a:bodyPr/>
          <a:lstStyle>
            <a:lvl1pPr algn="ctr">
              <a:defRPr/>
            </a:lvl1pPr>
          </a:lstStyle>
          <a:p>
            <a:r>
              <a:rPr lang="en-US"/>
              <a:t>Click icon to add picture</a:t>
            </a:r>
            <a:endParaRPr lang="de-CH"/>
          </a:p>
        </p:txBody>
      </p:sp>
      <p:sp>
        <p:nvSpPr>
          <p:cNvPr id="6" name="Picture Placeholder 4">
            <a:extLst>
              <a:ext uri="{FF2B5EF4-FFF2-40B4-BE49-F238E27FC236}">
                <a16:creationId xmlns:a16="http://schemas.microsoft.com/office/drawing/2014/main" id="{94018AC3-1089-8239-3BB3-07D4DD8E4D86}"/>
              </a:ext>
            </a:extLst>
          </p:cNvPr>
          <p:cNvSpPr>
            <a:spLocks noGrp="1"/>
          </p:cNvSpPr>
          <p:nvPr>
            <p:ph type="pic" sz="quarter" idx="14"/>
          </p:nvPr>
        </p:nvSpPr>
        <p:spPr>
          <a:xfrm>
            <a:off x="4368801" y="1484313"/>
            <a:ext cx="3455987" cy="4681537"/>
          </a:xfrm>
          <a:prstGeom prst="roundRect">
            <a:avLst>
              <a:gd name="adj" fmla="val 5719"/>
            </a:avLst>
          </a:prstGeom>
          <a:noFill/>
        </p:spPr>
        <p:txBody>
          <a:bodyPr/>
          <a:lstStyle>
            <a:lvl1pPr algn="ctr">
              <a:defRPr/>
            </a:lvl1pPr>
          </a:lstStyle>
          <a:p>
            <a:r>
              <a:rPr lang="en-US"/>
              <a:t>Click icon to add picture</a:t>
            </a:r>
            <a:endParaRPr lang="de-CH"/>
          </a:p>
        </p:txBody>
      </p:sp>
      <p:sp>
        <p:nvSpPr>
          <p:cNvPr id="11" name="Picture Placeholder 4">
            <a:extLst>
              <a:ext uri="{FF2B5EF4-FFF2-40B4-BE49-F238E27FC236}">
                <a16:creationId xmlns:a16="http://schemas.microsoft.com/office/drawing/2014/main" id="{A70557A1-70B5-5253-D657-221F8BABB603}"/>
              </a:ext>
            </a:extLst>
          </p:cNvPr>
          <p:cNvSpPr>
            <a:spLocks noGrp="1"/>
          </p:cNvSpPr>
          <p:nvPr>
            <p:ph type="pic" sz="quarter" idx="15"/>
          </p:nvPr>
        </p:nvSpPr>
        <p:spPr>
          <a:xfrm>
            <a:off x="8112125" y="1484313"/>
            <a:ext cx="3455987" cy="4681537"/>
          </a:xfrm>
          <a:prstGeom prst="roundRect">
            <a:avLst>
              <a:gd name="adj" fmla="val 5719"/>
            </a:avLst>
          </a:prstGeom>
          <a:noFill/>
        </p:spPr>
        <p:txBody>
          <a:bodyPr/>
          <a:lstStyle>
            <a:lvl1pPr algn="ctr">
              <a:defRPr/>
            </a:lvl1pPr>
          </a:lstStyle>
          <a:p>
            <a:r>
              <a:rPr lang="en-US"/>
              <a:t>Click icon to add picture</a:t>
            </a:r>
            <a:endParaRPr lang="de-CH"/>
          </a:p>
        </p:txBody>
      </p:sp>
    </p:spTree>
    <p:extLst>
      <p:ext uri="{BB962C8B-B14F-4D97-AF65-F5344CB8AC3E}">
        <p14:creationId xmlns:p14="http://schemas.microsoft.com/office/powerpoint/2010/main" val="3493424938"/>
      </p:ext>
    </p:extLst>
  </p:cSld>
  <p:clrMapOvr>
    <a:masterClrMapping/>
  </p:clrMapOvr>
  <p:extLst>
    <p:ext uri="{DCECCB84-F9BA-43D5-87BE-67443E8EF086}">
      <p15:sldGuideLst xmlns:p15="http://schemas.microsoft.com/office/powerpoint/2012/main">
        <p15:guide id="1" pos="2570" userDrawn="1">
          <p15:clr>
            <a:srgbClr val="FBAE40"/>
          </p15:clr>
        </p15:guide>
        <p15:guide id="2" pos="2751" userDrawn="1">
          <p15:clr>
            <a:srgbClr val="FBAE40"/>
          </p15:clr>
        </p15:guide>
        <p15:guide id="3" pos="4929" userDrawn="1">
          <p15:clr>
            <a:srgbClr val="FBAE40"/>
          </p15:clr>
        </p15:guide>
        <p15:guide id="4" pos="5110" userDrawn="1">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hree images and text">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E0289B-DBD3-023F-0C7B-82D21F5BA99D}"/>
              </a:ext>
            </a:extLst>
          </p:cNvPr>
          <p:cNvSpPr>
            <a:spLocks noGrp="1"/>
          </p:cNvSpPr>
          <p:nvPr>
            <p:ph type="title"/>
          </p:nvPr>
        </p:nvSpPr>
        <p:spPr/>
        <p:txBody>
          <a:bodyPr/>
          <a:lstStyle/>
          <a:p>
            <a:r>
              <a:rPr lang="en-US"/>
              <a:t>Click to edit Master title style</a:t>
            </a:r>
            <a:endParaRPr lang="de-CH"/>
          </a:p>
        </p:txBody>
      </p:sp>
      <p:sp>
        <p:nvSpPr>
          <p:cNvPr id="8" name="Footer Placeholder 7">
            <a:extLst>
              <a:ext uri="{FF2B5EF4-FFF2-40B4-BE49-F238E27FC236}">
                <a16:creationId xmlns:a16="http://schemas.microsoft.com/office/drawing/2014/main" id="{DEDA71DD-0FA7-74FE-55D8-8E9C883D6591}"/>
              </a:ext>
            </a:extLst>
          </p:cNvPr>
          <p:cNvSpPr>
            <a:spLocks noGrp="1"/>
          </p:cNvSpPr>
          <p:nvPr>
            <p:ph type="ftr" sz="quarter" idx="10"/>
          </p:nvPr>
        </p:nvSpPr>
        <p:spPr/>
        <p:txBody>
          <a:bodyPr/>
          <a:lstStyle/>
          <a:p>
            <a:r>
              <a:rPr lang="en-US"/>
              <a:t>XX Month YYYY  |  Presentation title, venue, speaker</a:t>
            </a:r>
            <a:endParaRPr lang="de-CH" dirty="0"/>
          </a:p>
        </p:txBody>
      </p:sp>
      <p:sp>
        <p:nvSpPr>
          <p:cNvPr id="9" name="Slide Number Placeholder 8">
            <a:extLst>
              <a:ext uri="{FF2B5EF4-FFF2-40B4-BE49-F238E27FC236}">
                <a16:creationId xmlns:a16="http://schemas.microsoft.com/office/drawing/2014/main" id="{27A61370-0B9B-2246-1D24-F93CD8A4402E}"/>
              </a:ext>
            </a:extLst>
          </p:cNvPr>
          <p:cNvSpPr>
            <a:spLocks noGrp="1"/>
          </p:cNvSpPr>
          <p:nvPr>
            <p:ph type="sldNum" sz="quarter" idx="11"/>
          </p:nvPr>
        </p:nvSpPr>
        <p:spPr/>
        <p:txBody>
          <a:bodyPr/>
          <a:lstStyle/>
          <a:p>
            <a:fld id="{7C2DC9DC-5E8A-442A-B8BB-4433D0083E44}" type="slidenum">
              <a:rPr lang="de-CH" smtClean="0"/>
              <a:pPr/>
              <a:t>‹#›</a:t>
            </a:fld>
            <a:endParaRPr lang="de-CH" dirty="0"/>
          </a:p>
        </p:txBody>
      </p:sp>
      <p:sp>
        <p:nvSpPr>
          <p:cNvPr id="3" name="Subtitle 2">
            <a:extLst>
              <a:ext uri="{FF2B5EF4-FFF2-40B4-BE49-F238E27FC236}">
                <a16:creationId xmlns:a16="http://schemas.microsoft.com/office/drawing/2014/main" id="{1B3C13C8-C879-0992-7DC2-84BF4A89298B}"/>
              </a:ext>
            </a:extLst>
          </p:cNvPr>
          <p:cNvSpPr>
            <a:spLocks noGrp="1"/>
          </p:cNvSpPr>
          <p:nvPr>
            <p:ph type="subTitle" idx="12" hasCustomPrompt="1"/>
          </p:nvPr>
        </p:nvSpPr>
        <p:spPr>
          <a:xfrm>
            <a:off x="623887" y="930095"/>
            <a:ext cx="10944225" cy="266657"/>
          </a:xfrm>
        </p:spPr>
        <p:txBody>
          <a:bodyPr/>
          <a:lstStyle>
            <a:lvl1pPr marL="0" indent="0" algn="l">
              <a:buNone/>
              <a:defRPr sz="1800">
                <a:solidFill>
                  <a:schemeClr val="tx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 (optional)</a:t>
            </a:r>
            <a:endParaRPr lang="de-CH" dirty="0"/>
          </a:p>
        </p:txBody>
      </p:sp>
      <p:sp>
        <p:nvSpPr>
          <p:cNvPr id="21" name="Picture Placeholder 20">
            <a:extLst>
              <a:ext uri="{FF2B5EF4-FFF2-40B4-BE49-F238E27FC236}">
                <a16:creationId xmlns:a16="http://schemas.microsoft.com/office/drawing/2014/main" id="{4D4351D0-4146-490F-C1BF-84CE1C928EE5}"/>
              </a:ext>
            </a:extLst>
          </p:cNvPr>
          <p:cNvSpPr>
            <a:spLocks noGrp="1"/>
          </p:cNvSpPr>
          <p:nvPr>
            <p:ph type="pic" sz="quarter" idx="13"/>
          </p:nvPr>
        </p:nvSpPr>
        <p:spPr>
          <a:xfrm>
            <a:off x="623888" y="1484313"/>
            <a:ext cx="3455987" cy="2306548"/>
          </a:xfrm>
          <a:custGeom>
            <a:avLst/>
            <a:gdLst>
              <a:gd name="connsiteX0" fmla="*/ 197648 w 3455987"/>
              <a:gd name="connsiteY0" fmla="*/ 0 h 2306548"/>
              <a:gd name="connsiteX1" fmla="*/ 3258339 w 3455987"/>
              <a:gd name="connsiteY1" fmla="*/ 0 h 2306548"/>
              <a:gd name="connsiteX2" fmla="*/ 3455987 w 3455987"/>
              <a:gd name="connsiteY2" fmla="*/ 197648 h 2306548"/>
              <a:gd name="connsiteX3" fmla="*/ 3455987 w 3455987"/>
              <a:gd name="connsiteY3" fmla="*/ 2306548 h 2306548"/>
              <a:gd name="connsiteX4" fmla="*/ 0 w 3455987"/>
              <a:gd name="connsiteY4" fmla="*/ 2306548 h 2306548"/>
              <a:gd name="connsiteX5" fmla="*/ 0 w 3455987"/>
              <a:gd name="connsiteY5" fmla="*/ 197648 h 2306548"/>
              <a:gd name="connsiteX6" fmla="*/ 197648 w 3455987"/>
              <a:gd name="connsiteY6" fmla="*/ 0 h 2306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55987" h="2306548">
                <a:moveTo>
                  <a:pt x="197648" y="0"/>
                </a:moveTo>
                <a:lnTo>
                  <a:pt x="3258339" y="0"/>
                </a:lnTo>
                <a:cubicBezTo>
                  <a:pt x="3367497" y="0"/>
                  <a:pt x="3455987" y="88490"/>
                  <a:pt x="3455987" y="197648"/>
                </a:cubicBezTo>
                <a:lnTo>
                  <a:pt x="3455987" y="2306548"/>
                </a:lnTo>
                <a:lnTo>
                  <a:pt x="0" y="2306548"/>
                </a:lnTo>
                <a:lnTo>
                  <a:pt x="0" y="197648"/>
                </a:lnTo>
                <a:cubicBezTo>
                  <a:pt x="0" y="88490"/>
                  <a:pt x="88490" y="0"/>
                  <a:pt x="197648" y="0"/>
                </a:cubicBezTo>
                <a:close/>
              </a:path>
            </a:pathLst>
          </a:custGeom>
          <a:noFill/>
        </p:spPr>
        <p:txBody>
          <a:bodyPr wrap="square">
            <a:noAutofit/>
          </a:bodyPr>
          <a:lstStyle>
            <a:lvl1pPr algn="ctr">
              <a:defRPr/>
            </a:lvl1pPr>
          </a:lstStyle>
          <a:p>
            <a:r>
              <a:rPr lang="en-US"/>
              <a:t>Click icon to add picture</a:t>
            </a:r>
            <a:endParaRPr lang="de-CH"/>
          </a:p>
        </p:txBody>
      </p:sp>
      <p:sp>
        <p:nvSpPr>
          <p:cNvPr id="23" name="Picture Placeholder 22">
            <a:extLst>
              <a:ext uri="{FF2B5EF4-FFF2-40B4-BE49-F238E27FC236}">
                <a16:creationId xmlns:a16="http://schemas.microsoft.com/office/drawing/2014/main" id="{A58E385A-FE68-184D-2533-7FDE098E4BDF}"/>
              </a:ext>
            </a:extLst>
          </p:cNvPr>
          <p:cNvSpPr>
            <a:spLocks noGrp="1"/>
          </p:cNvSpPr>
          <p:nvPr>
            <p:ph type="pic" sz="quarter" idx="14"/>
          </p:nvPr>
        </p:nvSpPr>
        <p:spPr>
          <a:xfrm>
            <a:off x="4368801" y="1484313"/>
            <a:ext cx="3455987" cy="2305273"/>
          </a:xfrm>
          <a:custGeom>
            <a:avLst/>
            <a:gdLst>
              <a:gd name="connsiteX0" fmla="*/ 197648 w 3455987"/>
              <a:gd name="connsiteY0" fmla="*/ 0 h 2305273"/>
              <a:gd name="connsiteX1" fmla="*/ 3258339 w 3455987"/>
              <a:gd name="connsiteY1" fmla="*/ 0 h 2305273"/>
              <a:gd name="connsiteX2" fmla="*/ 3455987 w 3455987"/>
              <a:gd name="connsiteY2" fmla="*/ 197648 h 2305273"/>
              <a:gd name="connsiteX3" fmla="*/ 3455987 w 3455987"/>
              <a:gd name="connsiteY3" fmla="*/ 2305273 h 2305273"/>
              <a:gd name="connsiteX4" fmla="*/ 0 w 3455987"/>
              <a:gd name="connsiteY4" fmla="*/ 2305273 h 2305273"/>
              <a:gd name="connsiteX5" fmla="*/ 0 w 3455987"/>
              <a:gd name="connsiteY5" fmla="*/ 197648 h 2305273"/>
              <a:gd name="connsiteX6" fmla="*/ 197648 w 3455987"/>
              <a:gd name="connsiteY6" fmla="*/ 0 h 2305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55987" h="2305273">
                <a:moveTo>
                  <a:pt x="197648" y="0"/>
                </a:moveTo>
                <a:lnTo>
                  <a:pt x="3258339" y="0"/>
                </a:lnTo>
                <a:cubicBezTo>
                  <a:pt x="3367497" y="0"/>
                  <a:pt x="3455987" y="88490"/>
                  <a:pt x="3455987" y="197648"/>
                </a:cubicBezTo>
                <a:lnTo>
                  <a:pt x="3455987" y="2305273"/>
                </a:lnTo>
                <a:lnTo>
                  <a:pt x="0" y="2305273"/>
                </a:lnTo>
                <a:lnTo>
                  <a:pt x="0" y="197648"/>
                </a:lnTo>
                <a:cubicBezTo>
                  <a:pt x="0" y="88490"/>
                  <a:pt x="88490" y="0"/>
                  <a:pt x="197648" y="0"/>
                </a:cubicBezTo>
                <a:close/>
              </a:path>
            </a:pathLst>
          </a:custGeom>
          <a:noFill/>
        </p:spPr>
        <p:txBody>
          <a:bodyPr wrap="square">
            <a:noAutofit/>
          </a:bodyPr>
          <a:lstStyle>
            <a:lvl1pPr algn="ctr">
              <a:defRPr/>
            </a:lvl1pPr>
          </a:lstStyle>
          <a:p>
            <a:r>
              <a:rPr lang="en-US"/>
              <a:t>Click icon to add picture</a:t>
            </a:r>
            <a:endParaRPr lang="de-CH"/>
          </a:p>
        </p:txBody>
      </p:sp>
      <p:sp>
        <p:nvSpPr>
          <p:cNvPr id="25" name="Picture Placeholder 24">
            <a:extLst>
              <a:ext uri="{FF2B5EF4-FFF2-40B4-BE49-F238E27FC236}">
                <a16:creationId xmlns:a16="http://schemas.microsoft.com/office/drawing/2014/main" id="{B7BE6E83-CA47-BD28-65AC-8304BDDDA718}"/>
              </a:ext>
            </a:extLst>
          </p:cNvPr>
          <p:cNvSpPr>
            <a:spLocks noGrp="1"/>
          </p:cNvSpPr>
          <p:nvPr>
            <p:ph type="pic" sz="quarter" idx="15"/>
          </p:nvPr>
        </p:nvSpPr>
        <p:spPr>
          <a:xfrm>
            <a:off x="8112125" y="1484313"/>
            <a:ext cx="3455987" cy="2305273"/>
          </a:xfrm>
          <a:custGeom>
            <a:avLst/>
            <a:gdLst>
              <a:gd name="connsiteX0" fmla="*/ 197648 w 3455987"/>
              <a:gd name="connsiteY0" fmla="*/ 0 h 2305273"/>
              <a:gd name="connsiteX1" fmla="*/ 3258339 w 3455987"/>
              <a:gd name="connsiteY1" fmla="*/ 0 h 2305273"/>
              <a:gd name="connsiteX2" fmla="*/ 3455987 w 3455987"/>
              <a:gd name="connsiteY2" fmla="*/ 197648 h 2305273"/>
              <a:gd name="connsiteX3" fmla="*/ 3455987 w 3455987"/>
              <a:gd name="connsiteY3" fmla="*/ 2305273 h 2305273"/>
              <a:gd name="connsiteX4" fmla="*/ 0 w 3455987"/>
              <a:gd name="connsiteY4" fmla="*/ 2305273 h 2305273"/>
              <a:gd name="connsiteX5" fmla="*/ 0 w 3455987"/>
              <a:gd name="connsiteY5" fmla="*/ 197648 h 2305273"/>
              <a:gd name="connsiteX6" fmla="*/ 197648 w 3455987"/>
              <a:gd name="connsiteY6" fmla="*/ 0 h 2305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55987" h="2305273">
                <a:moveTo>
                  <a:pt x="197648" y="0"/>
                </a:moveTo>
                <a:lnTo>
                  <a:pt x="3258339" y="0"/>
                </a:lnTo>
                <a:cubicBezTo>
                  <a:pt x="3367497" y="0"/>
                  <a:pt x="3455987" y="88490"/>
                  <a:pt x="3455987" y="197648"/>
                </a:cubicBezTo>
                <a:lnTo>
                  <a:pt x="3455987" y="2305273"/>
                </a:lnTo>
                <a:lnTo>
                  <a:pt x="0" y="2305273"/>
                </a:lnTo>
                <a:lnTo>
                  <a:pt x="0" y="197648"/>
                </a:lnTo>
                <a:cubicBezTo>
                  <a:pt x="0" y="88490"/>
                  <a:pt x="88490" y="0"/>
                  <a:pt x="197648" y="0"/>
                </a:cubicBezTo>
                <a:close/>
              </a:path>
            </a:pathLst>
          </a:custGeom>
          <a:noFill/>
        </p:spPr>
        <p:txBody>
          <a:bodyPr wrap="square">
            <a:noAutofit/>
          </a:bodyPr>
          <a:lstStyle>
            <a:lvl1pPr algn="ctr">
              <a:defRPr/>
            </a:lvl1pPr>
          </a:lstStyle>
          <a:p>
            <a:r>
              <a:rPr lang="en-US"/>
              <a:t>Click icon to add picture</a:t>
            </a:r>
            <a:endParaRPr lang="de-CH"/>
          </a:p>
        </p:txBody>
      </p:sp>
      <p:sp>
        <p:nvSpPr>
          <p:cNvPr id="17" name="Freeform: Shape 16">
            <a:extLst>
              <a:ext uri="{FF2B5EF4-FFF2-40B4-BE49-F238E27FC236}">
                <a16:creationId xmlns:a16="http://schemas.microsoft.com/office/drawing/2014/main" id="{2DC48B0E-F2AC-EAEB-2687-E99B6C7BA166}"/>
              </a:ext>
            </a:extLst>
          </p:cNvPr>
          <p:cNvSpPr/>
          <p:nvPr userDrawn="1"/>
        </p:nvSpPr>
        <p:spPr>
          <a:xfrm>
            <a:off x="4367808" y="3789040"/>
            <a:ext cx="3456384" cy="2376810"/>
          </a:xfrm>
          <a:custGeom>
            <a:avLst/>
            <a:gdLst>
              <a:gd name="connsiteX0" fmla="*/ 0 w 3456384"/>
              <a:gd name="connsiteY0" fmla="*/ 0 h 2376810"/>
              <a:gd name="connsiteX1" fmla="*/ 3456384 w 3456384"/>
              <a:gd name="connsiteY1" fmla="*/ 0 h 2376810"/>
              <a:gd name="connsiteX2" fmla="*/ 3456384 w 3456384"/>
              <a:gd name="connsiteY2" fmla="*/ 2171086 h 2376810"/>
              <a:gd name="connsiteX3" fmla="*/ 3250660 w 3456384"/>
              <a:gd name="connsiteY3" fmla="*/ 2376810 h 2376810"/>
              <a:gd name="connsiteX4" fmla="*/ 205724 w 3456384"/>
              <a:gd name="connsiteY4" fmla="*/ 2376810 h 2376810"/>
              <a:gd name="connsiteX5" fmla="*/ 0 w 3456384"/>
              <a:gd name="connsiteY5" fmla="*/ 2171086 h 2376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56384" h="2376810">
                <a:moveTo>
                  <a:pt x="0" y="0"/>
                </a:moveTo>
                <a:lnTo>
                  <a:pt x="3456384" y="0"/>
                </a:lnTo>
                <a:lnTo>
                  <a:pt x="3456384" y="2171086"/>
                </a:lnTo>
                <a:cubicBezTo>
                  <a:pt x="3456384" y="2284704"/>
                  <a:pt x="3364278" y="2376810"/>
                  <a:pt x="3250660" y="2376810"/>
                </a:cubicBezTo>
                <a:lnTo>
                  <a:pt x="205724" y="2376810"/>
                </a:lnTo>
                <a:cubicBezTo>
                  <a:pt x="92106" y="2376810"/>
                  <a:pt x="0" y="2284704"/>
                  <a:pt x="0" y="2171086"/>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Shape 14">
            <a:extLst>
              <a:ext uri="{FF2B5EF4-FFF2-40B4-BE49-F238E27FC236}">
                <a16:creationId xmlns:a16="http://schemas.microsoft.com/office/drawing/2014/main" id="{66D39EF0-2DC0-8CBA-1D17-82E00515B9D1}"/>
              </a:ext>
            </a:extLst>
          </p:cNvPr>
          <p:cNvSpPr/>
          <p:nvPr userDrawn="1"/>
        </p:nvSpPr>
        <p:spPr>
          <a:xfrm>
            <a:off x="623392" y="3789040"/>
            <a:ext cx="3456384" cy="2376810"/>
          </a:xfrm>
          <a:custGeom>
            <a:avLst/>
            <a:gdLst>
              <a:gd name="connsiteX0" fmla="*/ 0 w 3456384"/>
              <a:gd name="connsiteY0" fmla="*/ 0 h 2376810"/>
              <a:gd name="connsiteX1" fmla="*/ 3456384 w 3456384"/>
              <a:gd name="connsiteY1" fmla="*/ 0 h 2376810"/>
              <a:gd name="connsiteX2" fmla="*/ 3456384 w 3456384"/>
              <a:gd name="connsiteY2" fmla="*/ 2171086 h 2376810"/>
              <a:gd name="connsiteX3" fmla="*/ 3250660 w 3456384"/>
              <a:gd name="connsiteY3" fmla="*/ 2376810 h 2376810"/>
              <a:gd name="connsiteX4" fmla="*/ 205724 w 3456384"/>
              <a:gd name="connsiteY4" fmla="*/ 2376810 h 2376810"/>
              <a:gd name="connsiteX5" fmla="*/ 0 w 3456384"/>
              <a:gd name="connsiteY5" fmla="*/ 2171086 h 2376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56384" h="2376810">
                <a:moveTo>
                  <a:pt x="0" y="0"/>
                </a:moveTo>
                <a:lnTo>
                  <a:pt x="3456384" y="0"/>
                </a:lnTo>
                <a:lnTo>
                  <a:pt x="3456384" y="2171086"/>
                </a:lnTo>
                <a:cubicBezTo>
                  <a:pt x="3456384" y="2284704"/>
                  <a:pt x="3364278" y="2376810"/>
                  <a:pt x="3250660" y="2376810"/>
                </a:cubicBezTo>
                <a:lnTo>
                  <a:pt x="205724" y="2376810"/>
                </a:lnTo>
                <a:cubicBezTo>
                  <a:pt x="92106" y="2376810"/>
                  <a:pt x="0" y="2284704"/>
                  <a:pt x="0" y="2171086"/>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Shape 18">
            <a:extLst>
              <a:ext uri="{FF2B5EF4-FFF2-40B4-BE49-F238E27FC236}">
                <a16:creationId xmlns:a16="http://schemas.microsoft.com/office/drawing/2014/main" id="{80A3201E-E6E2-DB16-93F1-6A1E47E2CDD7}"/>
              </a:ext>
            </a:extLst>
          </p:cNvPr>
          <p:cNvSpPr/>
          <p:nvPr userDrawn="1"/>
        </p:nvSpPr>
        <p:spPr>
          <a:xfrm>
            <a:off x="8112224" y="3789040"/>
            <a:ext cx="3456384" cy="2376810"/>
          </a:xfrm>
          <a:custGeom>
            <a:avLst/>
            <a:gdLst>
              <a:gd name="connsiteX0" fmla="*/ 0 w 3456384"/>
              <a:gd name="connsiteY0" fmla="*/ 0 h 2376810"/>
              <a:gd name="connsiteX1" fmla="*/ 3456384 w 3456384"/>
              <a:gd name="connsiteY1" fmla="*/ 0 h 2376810"/>
              <a:gd name="connsiteX2" fmla="*/ 3456384 w 3456384"/>
              <a:gd name="connsiteY2" fmla="*/ 2171086 h 2376810"/>
              <a:gd name="connsiteX3" fmla="*/ 3250660 w 3456384"/>
              <a:gd name="connsiteY3" fmla="*/ 2376810 h 2376810"/>
              <a:gd name="connsiteX4" fmla="*/ 205724 w 3456384"/>
              <a:gd name="connsiteY4" fmla="*/ 2376810 h 2376810"/>
              <a:gd name="connsiteX5" fmla="*/ 0 w 3456384"/>
              <a:gd name="connsiteY5" fmla="*/ 2171086 h 2376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56384" h="2376810">
                <a:moveTo>
                  <a:pt x="0" y="0"/>
                </a:moveTo>
                <a:lnTo>
                  <a:pt x="3456384" y="0"/>
                </a:lnTo>
                <a:lnTo>
                  <a:pt x="3456384" y="2171086"/>
                </a:lnTo>
                <a:cubicBezTo>
                  <a:pt x="3456384" y="2284704"/>
                  <a:pt x="3364278" y="2376810"/>
                  <a:pt x="3250660" y="2376810"/>
                </a:cubicBezTo>
                <a:lnTo>
                  <a:pt x="205724" y="2376810"/>
                </a:lnTo>
                <a:cubicBezTo>
                  <a:pt x="92106" y="2376810"/>
                  <a:pt x="0" y="2284704"/>
                  <a:pt x="0" y="2171086"/>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6" name="Content Placeholder 13">
            <a:extLst>
              <a:ext uri="{FF2B5EF4-FFF2-40B4-BE49-F238E27FC236}">
                <a16:creationId xmlns:a16="http://schemas.microsoft.com/office/drawing/2014/main" id="{136329E2-38F0-4934-3DD0-2902803F2747}"/>
              </a:ext>
            </a:extLst>
          </p:cNvPr>
          <p:cNvSpPr>
            <a:spLocks noGrp="1"/>
          </p:cNvSpPr>
          <p:nvPr>
            <p:ph sz="quarter" idx="16"/>
          </p:nvPr>
        </p:nvSpPr>
        <p:spPr>
          <a:xfrm>
            <a:off x="623888" y="3895251"/>
            <a:ext cx="3454992" cy="2281712"/>
          </a:xfrm>
        </p:spPr>
        <p:txBody>
          <a:bodyPr lIns="198000" rIns="198000"/>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7" name="Content Placeholder 13">
            <a:extLst>
              <a:ext uri="{FF2B5EF4-FFF2-40B4-BE49-F238E27FC236}">
                <a16:creationId xmlns:a16="http://schemas.microsoft.com/office/drawing/2014/main" id="{4597B4B3-66D0-B9A7-E3A7-7CBA8E0540B6}"/>
              </a:ext>
            </a:extLst>
          </p:cNvPr>
          <p:cNvSpPr>
            <a:spLocks noGrp="1"/>
          </p:cNvSpPr>
          <p:nvPr>
            <p:ph sz="quarter" idx="17"/>
          </p:nvPr>
        </p:nvSpPr>
        <p:spPr>
          <a:xfrm>
            <a:off x="4366320" y="3895251"/>
            <a:ext cx="3454152" cy="2281712"/>
          </a:xfrm>
        </p:spPr>
        <p:txBody>
          <a:bodyPr lIns="198000" rIns="198000"/>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Content Placeholder 13">
            <a:extLst>
              <a:ext uri="{FF2B5EF4-FFF2-40B4-BE49-F238E27FC236}">
                <a16:creationId xmlns:a16="http://schemas.microsoft.com/office/drawing/2014/main" id="{A886FB86-FAB8-8A39-B77A-5A4B6C4854AF}"/>
              </a:ext>
            </a:extLst>
          </p:cNvPr>
          <p:cNvSpPr>
            <a:spLocks noGrp="1"/>
          </p:cNvSpPr>
          <p:nvPr>
            <p:ph sz="quarter" idx="18"/>
          </p:nvPr>
        </p:nvSpPr>
        <p:spPr>
          <a:xfrm>
            <a:off x="8106768" y="3895251"/>
            <a:ext cx="3454152" cy="2281712"/>
          </a:xfrm>
        </p:spPr>
        <p:txBody>
          <a:bodyPr lIns="198000" rIns="198000"/>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4770285"/>
      </p:ext>
    </p:extLst>
  </p:cSld>
  <p:clrMapOvr>
    <a:masterClrMapping/>
  </p:clrMapOvr>
  <p:extLst>
    <p:ext uri="{DCECCB84-F9BA-43D5-87BE-67443E8EF086}">
      <p15:sldGuideLst xmlns:p15="http://schemas.microsoft.com/office/powerpoint/2012/main">
        <p15:guide id="1" pos="2570" userDrawn="1">
          <p15:clr>
            <a:srgbClr val="FBAE40"/>
          </p15:clr>
        </p15:guide>
        <p15:guide id="2" pos="2751" userDrawn="1">
          <p15:clr>
            <a:srgbClr val="FBAE40"/>
          </p15:clr>
        </p15:guide>
        <p15:guide id="3" pos="4929" userDrawn="1">
          <p15:clr>
            <a:srgbClr val="FBAE40"/>
          </p15:clr>
        </p15:guide>
        <p15:guide id="4" pos="5110" userDrawn="1">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ox and figures">
    <p:bg>
      <p:bgPr>
        <a:solidFill>
          <a:schemeClr val="bg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05706A7-BAA0-98ED-8E10-13E2273952AD}"/>
              </a:ext>
            </a:extLst>
          </p:cNvPr>
          <p:cNvSpPr/>
          <p:nvPr userDrawn="1"/>
        </p:nvSpPr>
        <p:spPr>
          <a:xfrm>
            <a:off x="6240464" y="1484314"/>
            <a:ext cx="5328146" cy="7920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AE4E2E7-1D4E-E020-1086-017814034896}"/>
              </a:ext>
            </a:extLst>
          </p:cNvPr>
          <p:cNvSpPr/>
          <p:nvPr userDrawn="1"/>
        </p:nvSpPr>
        <p:spPr>
          <a:xfrm>
            <a:off x="623390" y="1484314"/>
            <a:ext cx="5328146" cy="7920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6">
            <a:extLst>
              <a:ext uri="{FF2B5EF4-FFF2-40B4-BE49-F238E27FC236}">
                <a16:creationId xmlns:a16="http://schemas.microsoft.com/office/drawing/2014/main" id="{69B4340F-53E3-3ADD-F1E7-7B64A6BCA2E8}"/>
              </a:ext>
            </a:extLst>
          </p:cNvPr>
          <p:cNvSpPr/>
          <p:nvPr userDrawn="1"/>
        </p:nvSpPr>
        <p:spPr>
          <a:xfrm>
            <a:off x="623392" y="1484313"/>
            <a:ext cx="6263126" cy="4681537"/>
          </a:xfrm>
          <a:prstGeom prst="roundRect">
            <a:avLst>
              <a:gd name="adj" fmla="val 595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CE0289B-DBD3-023F-0C7B-82D21F5BA99D}"/>
              </a:ext>
            </a:extLst>
          </p:cNvPr>
          <p:cNvSpPr>
            <a:spLocks noGrp="1"/>
          </p:cNvSpPr>
          <p:nvPr>
            <p:ph type="title"/>
          </p:nvPr>
        </p:nvSpPr>
        <p:spPr/>
        <p:txBody>
          <a:bodyPr/>
          <a:lstStyle/>
          <a:p>
            <a:r>
              <a:rPr lang="en-US"/>
              <a:t>Click to edit Master title style</a:t>
            </a:r>
            <a:endParaRPr lang="de-CH"/>
          </a:p>
        </p:txBody>
      </p:sp>
      <p:sp>
        <p:nvSpPr>
          <p:cNvPr id="8" name="Footer Placeholder 7">
            <a:extLst>
              <a:ext uri="{FF2B5EF4-FFF2-40B4-BE49-F238E27FC236}">
                <a16:creationId xmlns:a16="http://schemas.microsoft.com/office/drawing/2014/main" id="{DEDA71DD-0FA7-74FE-55D8-8E9C883D6591}"/>
              </a:ext>
            </a:extLst>
          </p:cNvPr>
          <p:cNvSpPr>
            <a:spLocks noGrp="1"/>
          </p:cNvSpPr>
          <p:nvPr>
            <p:ph type="ftr" sz="quarter" idx="10"/>
          </p:nvPr>
        </p:nvSpPr>
        <p:spPr/>
        <p:txBody>
          <a:bodyPr/>
          <a:lstStyle/>
          <a:p>
            <a:r>
              <a:rPr lang="en-US"/>
              <a:t>XX Month YYYY  |  Presentation title, venue, speaker</a:t>
            </a:r>
            <a:endParaRPr lang="de-CH" dirty="0"/>
          </a:p>
        </p:txBody>
      </p:sp>
      <p:sp>
        <p:nvSpPr>
          <p:cNvPr id="9" name="Slide Number Placeholder 8">
            <a:extLst>
              <a:ext uri="{FF2B5EF4-FFF2-40B4-BE49-F238E27FC236}">
                <a16:creationId xmlns:a16="http://schemas.microsoft.com/office/drawing/2014/main" id="{27A61370-0B9B-2246-1D24-F93CD8A4402E}"/>
              </a:ext>
            </a:extLst>
          </p:cNvPr>
          <p:cNvSpPr>
            <a:spLocks noGrp="1"/>
          </p:cNvSpPr>
          <p:nvPr>
            <p:ph type="sldNum" sz="quarter" idx="11"/>
          </p:nvPr>
        </p:nvSpPr>
        <p:spPr/>
        <p:txBody>
          <a:bodyPr/>
          <a:lstStyle/>
          <a:p>
            <a:fld id="{7C2DC9DC-5E8A-442A-B8BB-4433D0083E44}" type="slidenum">
              <a:rPr lang="de-CH" smtClean="0"/>
              <a:pPr/>
              <a:t>‹#›</a:t>
            </a:fld>
            <a:endParaRPr lang="de-CH" dirty="0"/>
          </a:p>
        </p:txBody>
      </p:sp>
      <p:sp>
        <p:nvSpPr>
          <p:cNvPr id="14" name="Content Placeholder 13">
            <a:extLst>
              <a:ext uri="{FF2B5EF4-FFF2-40B4-BE49-F238E27FC236}">
                <a16:creationId xmlns:a16="http://schemas.microsoft.com/office/drawing/2014/main" id="{33DABE16-E12D-8BAC-0F04-F537CBFC4056}"/>
              </a:ext>
            </a:extLst>
          </p:cNvPr>
          <p:cNvSpPr>
            <a:spLocks noGrp="1"/>
          </p:cNvSpPr>
          <p:nvPr>
            <p:ph sz="quarter" idx="13"/>
          </p:nvPr>
        </p:nvSpPr>
        <p:spPr>
          <a:xfrm>
            <a:off x="623888" y="2276475"/>
            <a:ext cx="6264200" cy="3900488"/>
          </a:xfrm>
        </p:spPr>
        <p:txBody>
          <a:bodyPr lIns="198000" rIns="198000"/>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0" name="Text Placeholder 19">
            <a:extLst>
              <a:ext uri="{FF2B5EF4-FFF2-40B4-BE49-F238E27FC236}">
                <a16:creationId xmlns:a16="http://schemas.microsoft.com/office/drawing/2014/main" id="{62AFCC5C-8A9B-90E1-44AC-DB1496D7E34E}"/>
              </a:ext>
            </a:extLst>
          </p:cNvPr>
          <p:cNvSpPr>
            <a:spLocks noGrp="1"/>
          </p:cNvSpPr>
          <p:nvPr>
            <p:ph type="body" sz="quarter" idx="16"/>
          </p:nvPr>
        </p:nvSpPr>
        <p:spPr>
          <a:xfrm>
            <a:off x="623888" y="1484313"/>
            <a:ext cx="6262630" cy="781050"/>
          </a:xfrm>
        </p:spPr>
        <p:txBody>
          <a:bodyPr lIns="198000" tIns="288000" rIns="198000" bIns="288000"/>
          <a:lstStyle>
            <a:lvl1pPr>
              <a:defRPr sz="1400" b="1"/>
            </a:lvl1pPr>
            <a:lvl2pPr marL="0" indent="0">
              <a:spcBef>
                <a:spcPts val="0"/>
              </a:spcBef>
              <a:buNone/>
              <a:defRPr sz="1400"/>
            </a:lvl2pPr>
          </a:lstStyle>
          <a:p>
            <a:pPr lvl="0"/>
            <a:r>
              <a:rPr lang="en-US"/>
              <a:t>Click to edit Master text styles</a:t>
            </a:r>
          </a:p>
          <a:p>
            <a:pPr lvl="1"/>
            <a:r>
              <a:rPr lang="en-US"/>
              <a:t>Second level</a:t>
            </a:r>
          </a:p>
        </p:txBody>
      </p:sp>
      <p:sp>
        <p:nvSpPr>
          <p:cNvPr id="6" name="Content Placeholder 5">
            <a:extLst>
              <a:ext uri="{FF2B5EF4-FFF2-40B4-BE49-F238E27FC236}">
                <a16:creationId xmlns:a16="http://schemas.microsoft.com/office/drawing/2014/main" id="{47E3B958-7562-EAE1-F3F1-CFE7644E355E}"/>
              </a:ext>
            </a:extLst>
          </p:cNvPr>
          <p:cNvSpPr>
            <a:spLocks noGrp="1"/>
          </p:cNvSpPr>
          <p:nvPr>
            <p:ph sz="quarter" idx="17" hasCustomPrompt="1"/>
          </p:nvPr>
        </p:nvSpPr>
        <p:spPr>
          <a:xfrm>
            <a:off x="7177088" y="1484313"/>
            <a:ext cx="4391025" cy="2196000"/>
          </a:xfrm>
          <a:prstGeom prst="roundRect">
            <a:avLst>
              <a:gd name="adj" fmla="val 8578"/>
            </a:avLst>
          </a:prstGeom>
          <a:solidFill>
            <a:schemeClr val="accent1"/>
          </a:solidFill>
        </p:spPr>
        <p:txBody>
          <a:bodyPr lIns="198000" tIns="198000" rIns="198000" bIns="198000" anchor="ctr"/>
          <a:lstStyle>
            <a:lvl1pPr algn="ctr">
              <a:defRPr sz="4400">
                <a:solidFill>
                  <a:schemeClr val="bg1"/>
                </a:solidFill>
                <a:latin typeface="+mj-lt"/>
              </a:defRPr>
            </a:lvl1pPr>
            <a:lvl2pPr marL="0" indent="0" algn="ctr">
              <a:spcBef>
                <a:spcPts val="0"/>
              </a:spcBef>
              <a:buNone/>
              <a:defRPr>
                <a:solidFill>
                  <a:schemeClr val="bg1"/>
                </a:solidFill>
              </a:defRPr>
            </a:lvl2pPr>
          </a:lstStyle>
          <a:p>
            <a:pPr lvl="0"/>
            <a:r>
              <a:rPr lang="en-US" dirty="0"/>
              <a:t>12345</a:t>
            </a:r>
          </a:p>
          <a:p>
            <a:pPr lvl="1"/>
            <a:r>
              <a:rPr lang="en-US" dirty="0"/>
              <a:t>Second level</a:t>
            </a:r>
          </a:p>
        </p:txBody>
      </p:sp>
      <p:sp>
        <p:nvSpPr>
          <p:cNvPr id="16" name="Content Placeholder 5">
            <a:extLst>
              <a:ext uri="{FF2B5EF4-FFF2-40B4-BE49-F238E27FC236}">
                <a16:creationId xmlns:a16="http://schemas.microsoft.com/office/drawing/2014/main" id="{605477F9-8EF0-0B20-52C2-241CFA79851F}"/>
              </a:ext>
            </a:extLst>
          </p:cNvPr>
          <p:cNvSpPr>
            <a:spLocks noGrp="1"/>
          </p:cNvSpPr>
          <p:nvPr>
            <p:ph sz="quarter" idx="18" hasCustomPrompt="1"/>
          </p:nvPr>
        </p:nvSpPr>
        <p:spPr>
          <a:xfrm>
            <a:off x="7177088" y="3969304"/>
            <a:ext cx="4391025" cy="2196000"/>
          </a:xfrm>
          <a:prstGeom prst="roundRect">
            <a:avLst>
              <a:gd name="adj" fmla="val 8578"/>
            </a:avLst>
          </a:prstGeom>
          <a:solidFill>
            <a:schemeClr val="accent2"/>
          </a:solidFill>
        </p:spPr>
        <p:txBody>
          <a:bodyPr lIns="198000" tIns="198000" rIns="198000" bIns="198000" anchor="ctr"/>
          <a:lstStyle>
            <a:lvl1pPr algn="ctr">
              <a:defRPr sz="4400">
                <a:latin typeface="+mj-lt"/>
              </a:defRPr>
            </a:lvl1pPr>
            <a:lvl2pPr marL="0" indent="0" algn="ctr">
              <a:spcBef>
                <a:spcPts val="0"/>
              </a:spcBef>
              <a:buNone/>
              <a:defRPr/>
            </a:lvl2pPr>
          </a:lstStyle>
          <a:p>
            <a:pPr lvl="0"/>
            <a:r>
              <a:rPr lang="en-US" dirty="0"/>
              <a:t>12345</a:t>
            </a:r>
          </a:p>
          <a:p>
            <a:pPr lvl="1"/>
            <a:r>
              <a:rPr lang="en-US" dirty="0"/>
              <a:t>Second level</a:t>
            </a:r>
          </a:p>
        </p:txBody>
      </p:sp>
      <p:sp>
        <p:nvSpPr>
          <p:cNvPr id="3" name="Subtitle 2">
            <a:extLst>
              <a:ext uri="{FF2B5EF4-FFF2-40B4-BE49-F238E27FC236}">
                <a16:creationId xmlns:a16="http://schemas.microsoft.com/office/drawing/2014/main" id="{395A14AB-2CD2-9AC7-9939-87D72BE20C33}"/>
              </a:ext>
            </a:extLst>
          </p:cNvPr>
          <p:cNvSpPr>
            <a:spLocks noGrp="1"/>
          </p:cNvSpPr>
          <p:nvPr>
            <p:ph type="subTitle" idx="12" hasCustomPrompt="1"/>
          </p:nvPr>
        </p:nvSpPr>
        <p:spPr>
          <a:xfrm>
            <a:off x="623887" y="930095"/>
            <a:ext cx="10944225" cy="266657"/>
          </a:xfrm>
        </p:spPr>
        <p:txBody>
          <a:bodyPr/>
          <a:lstStyle>
            <a:lvl1pPr marL="0" indent="0" algn="l">
              <a:buNone/>
              <a:defRPr sz="1800">
                <a:solidFill>
                  <a:schemeClr val="tx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 (optional)</a:t>
            </a:r>
            <a:endParaRPr lang="de-CH" dirty="0"/>
          </a:p>
        </p:txBody>
      </p:sp>
    </p:spTree>
    <p:extLst>
      <p:ext uri="{BB962C8B-B14F-4D97-AF65-F5344CB8AC3E}">
        <p14:creationId xmlns:p14="http://schemas.microsoft.com/office/powerpoint/2010/main" val="1081248242"/>
      </p:ext>
    </p:extLst>
  </p:cSld>
  <p:clrMapOvr>
    <a:masterClrMapping/>
  </p:clrMapOvr>
  <p:extLst>
    <p:ext uri="{DCECCB84-F9BA-43D5-87BE-67443E8EF086}">
      <p15:sldGuideLst xmlns:p15="http://schemas.microsoft.com/office/powerpoint/2012/main">
        <p15:guide id="1" pos="4339" userDrawn="1">
          <p15:clr>
            <a:srgbClr val="FBAE40"/>
          </p15:clr>
        </p15:guide>
        <p15:guide id="2" pos="4520" userDrawn="1">
          <p15:clr>
            <a:srgbClr val="FBAE40"/>
          </p15:clr>
        </p15:guide>
        <p15:guide id="3" orient="horz" pos="2319" userDrawn="1">
          <p15:clr>
            <a:srgbClr val="FBAE40"/>
          </p15:clr>
        </p15:guide>
        <p15:guide id="4" orient="horz" pos="2500" userDrawn="1">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ox and figures 2">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05706A7-BAA0-98ED-8E10-13E2273952AD}"/>
              </a:ext>
            </a:extLst>
          </p:cNvPr>
          <p:cNvSpPr/>
          <p:nvPr userDrawn="1"/>
        </p:nvSpPr>
        <p:spPr>
          <a:xfrm>
            <a:off x="6240464" y="1484314"/>
            <a:ext cx="5328146" cy="7920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AE4E2E7-1D4E-E020-1086-017814034896}"/>
              </a:ext>
            </a:extLst>
          </p:cNvPr>
          <p:cNvSpPr/>
          <p:nvPr userDrawn="1"/>
        </p:nvSpPr>
        <p:spPr>
          <a:xfrm>
            <a:off x="623390" y="1484314"/>
            <a:ext cx="5328146" cy="7920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CE0289B-DBD3-023F-0C7B-82D21F5BA99D}"/>
              </a:ext>
            </a:extLst>
          </p:cNvPr>
          <p:cNvSpPr>
            <a:spLocks noGrp="1"/>
          </p:cNvSpPr>
          <p:nvPr>
            <p:ph type="title"/>
          </p:nvPr>
        </p:nvSpPr>
        <p:spPr/>
        <p:txBody>
          <a:bodyPr/>
          <a:lstStyle/>
          <a:p>
            <a:r>
              <a:rPr lang="en-US"/>
              <a:t>Click to edit Master title style</a:t>
            </a:r>
            <a:endParaRPr lang="de-CH"/>
          </a:p>
        </p:txBody>
      </p:sp>
      <p:sp>
        <p:nvSpPr>
          <p:cNvPr id="8" name="Footer Placeholder 7">
            <a:extLst>
              <a:ext uri="{FF2B5EF4-FFF2-40B4-BE49-F238E27FC236}">
                <a16:creationId xmlns:a16="http://schemas.microsoft.com/office/drawing/2014/main" id="{DEDA71DD-0FA7-74FE-55D8-8E9C883D6591}"/>
              </a:ext>
            </a:extLst>
          </p:cNvPr>
          <p:cNvSpPr>
            <a:spLocks noGrp="1"/>
          </p:cNvSpPr>
          <p:nvPr>
            <p:ph type="ftr" sz="quarter" idx="10"/>
          </p:nvPr>
        </p:nvSpPr>
        <p:spPr/>
        <p:txBody>
          <a:bodyPr/>
          <a:lstStyle/>
          <a:p>
            <a:r>
              <a:rPr lang="en-US"/>
              <a:t>XX Month YYYY  |  Presentation title, venue, speaker</a:t>
            </a:r>
            <a:endParaRPr lang="de-CH" dirty="0"/>
          </a:p>
        </p:txBody>
      </p:sp>
      <p:sp>
        <p:nvSpPr>
          <p:cNvPr id="9" name="Slide Number Placeholder 8">
            <a:extLst>
              <a:ext uri="{FF2B5EF4-FFF2-40B4-BE49-F238E27FC236}">
                <a16:creationId xmlns:a16="http://schemas.microsoft.com/office/drawing/2014/main" id="{27A61370-0B9B-2246-1D24-F93CD8A4402E}"/>
              </a:ext>
            </a:extLst>
          </p:cNvPr>
          <p:cNvSpPr>
            <a:spLocks noGrp="1"/>
          </p:cNvSpPr>
          <p:nvPr>
            <p:ph type="sldNum" sz="quarter" idx="11"/>
          </p:nvPr>
        </p:nvSpPr>
        <p:spPr/>
        <p:txBody>
          <a:bodyPr/>
          <a:lstStyle/>
          <a:p>
            <a:fld id="{7C2DC9DC-5E8A-442A-B8BB-4433D0083E44}" type="slidenum">
              <a:rPr lang="de-CH" smtClean="0"/>
              <a:pPr/>
              <a:t>‹#›</a:t>
            </a:fld>
            <a:endParaRPr lang="de-CH" dirty="0"/>
          </a:p>
        </p:txBody>
      </p:sp>
      <p:sp>
        <p:nvSpPr>
          <p:cNvPr id="14" name="Content Placeholder 13">
            <a:extLst>
              <a:ext uri="{FF2B5EF4-FFF2-40B4-BE49-F238E27FC236}">
                <a16:creationId xmlns:a16="http://schemas.microsoft.com/office/drawing/2014/main" id="{33DABE16-E12D-8BAC-0F04-F537CBFC4056}"/>
              </a:ext>
            </a:extLst>
          </p:cNvPr>
          <p:cNvSpPr>
            <a:spLocks noGrp="1"/>
          </p:cNvSpPr>
          <p:nvPr>
            <p:ph sz="quarter" idx="13"/>
          </p:nvPr>
        </p:nvSpPr>
        <p:spPr>
          <a:xfrm>
            <a:off x="623887" y="3356326"/>
            <a:ext cx="10944223" cy="2820636"/>
          </a:xfrm>
        </p:spPr>
        <p:txBody>
          <a:bodyPr lIns="0" tIns="0" rIns="0" bIns="0"/>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0" name="Text Placeholder 19">
            <a:extLst>
              <a:ext uri="{FF2B5EF4-FFF2-40B4-BE49-F238E27FC236}">
                <a16:creationId xmlns:a16="http://schemas.microsoft.com/office/drawing/2014/main" id="{62AFCC5C-8A9B-90E1-44AC-DB1496D7E34E}"/>
              </a:ext>
            </a:extLst>
          </p:cNvPr>
          <p:cNvSpPr>
            <a:spLocks noGrp="1"/>
          </p:cNvSpPr>
          <p:nvPr>
            <p:ph type="body" sz="quarter" idx="16" hasCustomPrompt="1"/>
          </p:nvPr>
        </p:nvSpPr>
        <p:spPr>
          <a:xfrm>
            <a:off x="623887" y="1484313"/>
            <a:ext cx="10944225" cy="576535"/>
          </a:xfrm>
        </p:spPr>
        <p:txBody>
          <a:bodyPr lIns="0" tIns="0" rIns="0" bIns="0"/>
          <a:lstStyle>
            <a:lvl1pPr>
              <a:defRPr sz="1800" b="1"/>
            </a:lvl1pPr>
            <a:lvl2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800"/>
            </a:lvl2pPr>
          </a:lstStyle>
          <a:p>
            <a:pPr marL="0" marR="0" lvl="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lang="en-US" dirty="0"/>
              <a:t>Lead Text Title</a:t>
            </a:r>
          </a:p>
          <a:p>
            <a:pPr marL="0" marR="0" lvl="1"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lang="en-US" dirty="0"/>
              <a:t>Lead Text</a:t>
            </a:r>
          </a:p>
        </p:txBody>
      </p:sp>
      <p:sp>
        <p:nvSpPr>
          <p:cNvPr id="6" name="Content Placeholder 5">
            <a:extLst>
              <a:ext uri="{FF2B5EF4-FFF2-40B4-BE49-F238E27FC236}">
                <a16:creationId xmlns:a16="http://schemas.microsoft.com/office/drawing/2014/main" id="{47E3B958-7562-EAE1-F3F1-CFE7644E355E}"/>
              </a:ext>
            </a:extLst>
          </p:cNvPr>
          <p:cNvSpPr>
            <a:spLocks noGrp="1"/>
          </p:cNvSpPr>
          <p:nvPr>
            <p:ph sz="quarter" idx="17" hasCustomPrompt="1"/>
          </p:nvPr>
        </p:nvSpPr>
        <p:spPr>
          <a:xfrm>
            <a:off x="623889" y="2132857"/>
            <a:ext cx="3455888" cy="1080119"/>
          </a:xfrm>
          <a:prstGeom prst="roundRect">
            <a:avLst>
              <a:gd name="adj" fmla="val 8578"/>
            </a:avLst>
          </a:prstGeom>
          <a:solidFill>
            <a:schemeClr val="accent1"/>
          </a:solidFill>
        </p:spPr>
        <p:txBody>
          <a:bodyPr lIns="198000" tIns="198000" rIns="198000" bIns="198000" anchor="ctr"/>
          <a:lstStyle>
            <a:lvl1pPr algn="ctr">
              <a:spcBef>
                <a:spcPts val="0"/>
              </a:spcBef>
              <a:defRPr sz="4400">
                <a:solidFill>
                  <a:schemeClr val="bg1"/>
                </a:solidFill>
                <a:latin typeface="+mj-lt"/>
              </a:defRPr>
            </a:lvl1pPr>
            <a:lvl2pPr marL="0" indent="0" algn="ctr">
              <a:spcBef>
                <a:spcPts val="0"/>
              </a:spcBef>
              <a:buNone/>
              <a:defRPr sz="1400">
                <a:solidFill>
                  <a:schemeClr val="bg1"/>
                </a:solidFill>
              </a:defRPr>
            </a:lvl2pPr>
          </a:lstStyle>
          <a:p>
            <a:pPr lvl="0"/>
            <a:r>
              <a:rPr lang="en-US" dirty="0"/>
              <a:t>12345</a:t>
            </a:r>
          </a:p>
          <a:p>
            <a:pPr lvl="1"/>
            <a:r>
              <a:rPr lang="en-US" dirty="0"/>
              <a:t>Second level</a:t>
            </a:r>
          </a:p>
        </p:txBody>
      </p:sp>
      <p:sp>
        <p:nvSpPr>
          <p:cNvPr id="16" name="Content Placeholder 5">
            <a:extLst>
              <a:ext uri="{FF2B5EF4-FFF2-40B4-BE49-F238E27FC236}">
                <a16:creationId xmlns:a16="http://schemas.microsoft.com/office/drawing/2014/main" id="{605477F9-8EF0-0B20-52C2-241CFA79851F}"/>
              </a:ext>
            </a:extLst>
          </p:cNvPr>
          <p:cNvSpPr>
            <a:spLocks noGrp="1"/>
          </p:cNvSpPr>
          <p:nvPr>
            <p:ph sz="quarter" idx="18" hasCustomPrompt="1"/>
          </p:nvPr>
        </p:nvSpPr>
        <p:spPr>
          <a:xfrm>
            <a:off x="4367944" y="2132857"/>
            <a:ext cx="3456000" cy="1080000"/>
          </a:xfrm>
          <a:prstGeom prst="roundRect">
            <a:avLst>
              <a:gd name="adj" fmla="val 8578"/>
            </a:avLst>
          </a:prstGeom>
          <a:solidFill>
            <a:schemeClr val="accent2"/>
          </a:solidFill>
        </p:spPr>
        <p:txBody>
          <a:bodyPr lIns="198000" tIns="198000" rIns="198000" bIns="198000" anchor="ctr"/>
          <a:lstStyle>
            <a:lvl1pPr algn="ctr">
              <a:defRPr sz="4400">
                <a:latin typeface="+mj-lt"/>
              </a:defRPr>
            </a:lvl1pPr>
            <a:lvl2pPr marL="0" indent="0" algn="ctr">
              <a:spcBef>
                <a:spcPts val="0"/>
              </a:spcBef>
              <a:buNone/>
              <a:defRPr sz="1400"/>
            </a:lvl2pPr>
          </a:lstStyle>
          <a:p>
            <a:pPr lvl="0"/>
            <a:r>
              <a:rPr lang="en-US" dirty="0"/>
              <a:t>12345</a:t>
            </a:r>
          </a:p>
          <a:p>
            <a:pPr lvl="1"/>
            <a:r>
              <a:rPr lang="en-US" dirty="0"/>
              <a:t>Second level</a:t>
            </a:r>
          </a:p>
        </p:txBody>
      </p:sp>
      <p:sp>
        <p:nvSpPr>
          <p:cNvPr id="3" name="Content Placeholder 5">
            <a:extLst>
              <a:ext uri="{FF2B5EF4-FFF2-40B4-BE49-F238E27FC236}">
                <a16:creationId xmlns:a16="http://schemas.microsoft.com/office/drawing/2014/main" id="{142DCF3F-A868-E376-7EEE-562795F9410E}"/>
              </a:ext>
            </a:extLst>
          </p:cNvPr>
          <p:cNvSpPr>
            <a:spLocks noGrp="1"/>
          </p:cNvSpPr>
          <p:nvPr>
            <p:ph sz="quarter" idx="19" hasCustomPrompt="1"/>
          </p:nvPr>
        </p:nvSpPr>
        <p:spPr>
          <a:xfrm>
            <a:off x="8112111" y="2132857"/>
            <a:ext cx="3456000" cy="1080000"/>
          </a:xfrm>
          <a:prstGeom prst="roundRect">
            <a:avLst>
              <a:gd name="adj" fmla="val 8578"/>
            </a:avLst>
          </a:prstGeom>
          <a:solidFill>
            <a:schemeClr val="tx1"/>
          </a:solidFill>
        </p:spPr>
        <p:txBody>
          <a:bodyPr lIns="198000" tIns="198000" rIns="198000" bIns="198000" anchor="ctr"/>
          <a:lstStyle>
            <a:lvl1pPr algn="ctr">
              <a:defRPr sz="4400">
                <a:solidFill>
                  <a:schemeClr val="bg1"/>
                </a:solidFill>
                <a:latin typeface="+mj-lt"/>
              </a:defRPr>
            </a:lvl1pPr>
            <a:lvl2pPr marL="0" indent="0" algn="ctr">
              <a:spcBef>
                <a:spcPts val="0"/>
              </a:spcBef>
              <a:buNone/>
              <a:defRPr sz="1400">
                <a:solidFill>
                  <a:schemeClr val="bg1"/>
                </a:solidFill>
              </a:defRPr>
            </a:lvl2pPr>
          </a:lstStyle>
          <a:p>
            <a:pPr lvl="0"/>
            <a:r>
              <a:rPr lang="en-US" dirty="0"/>
              <a:t>12345</a:t>
            </a:r>
          </a:p>
          <a:p>
            <a:pPr lvl="1"/>
            <a:r>
              <a:rPr lang="en-US" dirty="0"/>
              <a:t>Second level</a:t>
            </a:r>
          </a:p>
        </p:txBody>
      </p:sp>
      <p:sp>
        <p:nvSpPr>
          <p:cNvPr id="4" name="Subtitle 2">
            <a:extLst>
              <a:ext uri="{FF2B5EF4-FFF2-40B4-BE49-F238E27FC236}">
                <a16:creationId xmlns:a16="http://schemas.microsoft.com/office/drawing/2014/main" id="{0A14C54F-F8CC-830D-92D0-CC4D3B87F214}"/>
              </a:ext>
            </a:extLst>
          </p:cNvPr>
          <p:cNvSpPr>
            <a:spLocks noGrp="1"/>
          </p:cNvSpPr>
          <p:nvPr>
            <p:ph type="subTitle" idx="12" hasCustomPrompt="1"/>
          </p:nvPr>
        </p:nvSpPr>
        <p:spPr>
          <a:xfrm>
            <a:off x="623887" y="930095"/>
            <a:ext cx="10944225" cy="266657"/>
          </a:xfrm>
        </p:spPr>
        <p:txBody>
          <a:bodyPr/>
          <a:lstStyle>
            <a:lvl1pPr marL="0" indent="0" algn="l">
              <a:buNone/>
              <a:defRPr sz="1800">
                <a:solidFill>
                  <a:schemeClr val="tx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 (optional)</a:t>
            </a:r>
            <a:endParaRPr lang="de-CH" dirty="0"/>
          </a:p>
        </p:txBody>
      </p:sp>
    </p:spTree>
    <p:extLst>
      <p:ext uri="{BB962C8B-B14F-4D97-AF65-F5344CB8AC3E}">
        <p14:creationId xmlns:p14="http://schemas.microsoft.com/office/powerpoint/2010/main" val="1494380206"/>
      </p:ext>
    </p:extLst>
  </p:cSld>
  <p:clrMapOvr>
    <a:masterClrMapping/>
  </p:clrMapOvr>
  <p:extLst>
    <p:ext uri="{DCECCB84-F9BA-43D5-87BE-67443E8EF086}">
      <p15:sldGuideLst xmlns:p15="http://schemas.microsoft.com/office/powerpoint/2012/main">
        <p15:guide id="1" pos="4339" userDrawn="1">
          <p15:clr>
            <a:srgbClr val="FBAE40"/>
          </p15:clr>
        </p15:guide>
        <p15:guide id="2" pos="4520" userDrawn="1">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4 contacts">
    <p:bg>
      <p:bgPr>
        <a:solidFill>
          <a:schemeClr val="bg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05706A7-BAA0-98ED-8E10-13E2273952AD}"/>
              </a:ext>
            </a:extLst>
          </p:cNvPr>
          <p:cNvSpPr/>
          <p:nvPr userDrawn="1"/>
        </p:nvSpPr>
        <p:spPr>
          <a:xfrm>
            <a:off x="6240464" y="1484314"/>
            <a:ext cx="5328146" cy="7920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AE4E2E7-1D4E-E020-1086-017814034896}"/>
              </a:ext>
            </a:extLst>
          </p:cNvPr>
          <p:cNvSpPr/>
          <p:nvPr userDrawn="1"/>
        </p:nvSpPr>
        <p:spPr>
          <a:xfrm>
            <a:off x="623390" y="1484314"/>
            <a:ext cx="5328146" cy="7920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CE0289B-DBD3-023F-0C7B-82D21F5BA99D}"/>
              </a:ext>
            </a:extLst>
          </p:cNvPr>
          <p:cNvSpPr>
            <a:spLocks noGrp="1"/>
          </p:cNvSpPr>
          <p:nvPr>
            <p:ph type="title"/>
          </p:nvPr>
        </p:nvSpPr>
        <p:spPr/>
        <p:txBody>
          <a:bodyPr/>
          <a:lstStyle/>
          <a:p>
            <a:r>
              <a:rPr lang="en-US"/>
              <a:t>Click to edit Master title style</a:t>
            </a:r>
            <a:endParaRPr lang="de-CH"/>
          </a:p>
        </p:txBody>
      </p:sp>
      <p:sp>
        <p:nvSpPr>
          <p:cNvPr id="8" name="Footer Placeholder 7">
            <a:extLst>
              <a:ext uri="{FF2B5EF4-FFF2-40B4-BE49-F238E27FC236}">
                <a16:creationId xmlns:a16="http://schemas.microsoft.com/office/drawing/2014/main" id="{DEDA71DD-0FA7-74FE-55D8-8E9C883D6591}"/>
              </a:ext>
            </a:extLst>
          </p:cNvPr>
          <p:cNvSpPr>
            <a:spLocks noGrp="1"/>
          </p:cNvSpPr>
          <p:nvPr>
            <p:ph type="ftr" sz="quarter" idx="10"/>
          </p:nvPr>
        </p:nvSpPr>
        <p:spPr/>
        <p:txBody>
          <a:bodyPr/>
          <a:lstStyle/>
          <a:p>
            <a:r>
              <a:rPr lang="en-US"/>
              <a:t>XX Month YYYY  |  Presentation title, venue, speaker</a:t>
            </a:r>
            <a:endParaRPr lang="de-CH" dirty="0"/>
          </a:p>
        </p:txBody>
      </p:sp>
      <p:sp>
        <p:nvSpPr>
          <p:cNvPr id="9" name="Slide Number Placeholder 8">
            <a:extLst>
              <a:ext uri="{FF2B5EF4-FFF2-40B4-BE49-F238E27FC236}">
                <a16:creationId xmlns:a16="http://schemas.microsoft.com/office/drawing/2014/main" id="{27A61370-0B9B-2246-1D24-F93CD8A4402E}"/>
              </a:ext>
            </a:extLst>
          </p:cNvPr>
          <p:cNvSpPr>
            <a:spLocks noGrp="1"/>
          </p:cNvSpPr>
          <p:nvPr>
            <p:ph type="sldNum" sz="quarter" idx="11"/>
          </p:nvPr>
        </p:nvSpPr>
        <p:spPr/>
        <p:txBody>
          <a:bodyPr/>
          <a:lstStyle/>
          <a:p>
            <a:fld id="{7C2DC9DC-5E8A-442A-B8BB-4433D0083E44}" type="slidenum">
              <a:rPr lang="de-CH" smtClean="0"/>
              <a:pPr/>
              <a:t>‹#›</a:t>
            </a:fld>
            <a:endParaRPr lang="de-CH" dirty="0"/>
          </a:p>
        </p:txBody>
      </p:sp>
      <p:sp>
        <p:nvSpPr>
          <p:cNvPr id="20" name="Text Placeholder 19">
            <a:extLst>
              <a:ext uri="{FF2B5EF4-FFF2-40B4-BE49-F238E27FC236}">
                <a16:creationId xmlns:a16="http://schemas.microsoft.com/office/drawing/2014/main" id="{62AFCC5C-8A9B-90E1-44AC-DB1496D7E34E}"/>
              </a:ext>
            </a:extLst>
          </p:cNvPr>
          <p:cNvSpPr>
            <a:spLocks noGrp="1"/>
          </p:cNvSpPr>
          <p:nvPr>
            <p:ph type="body" sz="quarter" idx="16" hasCustomPrompt="1"/>
          </p:nvPr>
        </p:nvSpPr>
        <p:spPr>
          <a:xfrm>
            <a:off x="1559496" y="4005064"/>
            <a:ext cx="1872208" cy="781050"/>
          </a:xfrm>
        </p:spPr>
        <p:txBody>
          <a:bodyPr lIns="0" tIns="0" rIns="0" bIns="0"/>
          <a:lstStyle>
            <a:lvl1pPr>
              <a:defRPr sz="1200" b="1"/>
            </a:lvl1pPr>
            <a:lvl2pPr marL="0" indent="0">
              <a:spcBef>
                <a:spcPts val="0"/>
              </a:spcBef>
              <a:buNone/>
              <a:defRPr sz="1200"/>
            </a:lvl2pPr>
            <a:lvl3pPr marL="0" indent="0">
              <a:spcBef>
                <a:spcPts val="1800"/>
              </a:spcBef>
              <a:buNone/>
              <a:defRPr sz="1000"/>
            </a:lvl3pPr>
          </a:lstStyle>
          <a:p>
            <a:pPr lvl="0"/>
            <a:r>
              <a:rPr lang="en-US" dirty="0"/>
              <a:t>Last name, first name</a:t>
            </a:r>
          </a:p>
          <a:p>
            <a:pPr lvl="1"/>
            <a:r>
              <a:rPr lang="en-US" dirty="0"/>
              <a:t>Second level</a:t>
            </a:r>
          </a:p>
          <a:p>
            <a:pPr lvl="2"/>
            <a:r>
              <a:rPr lang="en-US" dirty="0"/>
              <a:t>e-mail</a:t>
            </a:r>
          </a:p>
        </p:txBody>
      </p:sp>
      <p:sp>
        <p:nvSpPr>
          <p:cNvPr id="5" name="Text Placeholder 19">
            <a:extLst>
              <a:ext uri="{FF2B5EF4-FFF2-40B4-BE49-F238E27FC236}">
                <a16:creationId xmlns:a16="http://schemas.microsoft.com/office/drawing/2014/main" id="{1CFE1F06-DEF5-6806-1D90-29E32F560649}"/>
              </a:ext>
            </a:extLst>
          </p:cNvPr>
          <p:cNvSpPr>
            <a:spLocks noGrp="1"/>
          </p:cNvSpPr>
          <p:nvPr>
            <p:ph type="body" sz="quarter" idx="17" hasCustomPrompt="1"/>
          </p:nvPr>
        </p:nvSpPr>
        <p:spPr>
          <a:xfrm>
            <a:off x="4031771" y="4005064"/>
            <a:ext cx="1872208" cy="781050"/>
          </a:xfrm>
        </p:spPr>
        <p:txBody>
          <a:bodyPr lIns="0" tIns="0" rIns="0" bIns="0"/>
          <a:lstStyle>
            <a:lvl1pPr>
              <a:defRPr sz="1200" b="1"/>
            </a:lvl1pPr>
            <a:lvl2pPr marL="0" indent="0">
              <a:spcBef>
                <a:spcPts val="0"/>
              </a:spcBef>
              <a:buNone/>
              <a:defRPr sz="1200"/>
            </a:lvl2pPr>
            <a:lvl3pPr marL="0" indent="0">
              <a:spcBef>
                <a:spcPts val="1800"/>
              </a:spcBef>
              <a:buNone/>
              <a:defRPr sz="1000"/>
            </a:lvl3pPr>
          </a:lstStyle>
          <a:p>
            <a:pPr lvl="0"/>
            <a:r>
              <a:rPr lang="en-US" dirty="0"/>
              <a:t>Last name, first name</a:t>
            </a:r>
          </a:p>
          <a:p>
            <a:pPr lvl="1"/>
            <a:r>
              <a:rPr lang="en-US" dirty="0"/>
              <a:t>Second level</a:t>
            </a:r>
          </a:p>
          <a:p>
            <a:pPr lvl="2"/>
            <a:r>
              <a:rPr lang="en-US" dirty="0"/>
              <a:t>e-mail</a:t>
            </a:r>
          </a:p>
        </p:txBody>
      </p:sp>
      <p:sp>
        <p:nvSpPr>
          <p:cNvPr id="17" name="Text Placeholder 19">
            <a:extLst>
              <a:ext uri="{FF2B5EF4-FFF2-40B4-BE49-F238E27FC236}">
                <a16:creationId xmlns:a16="http://schemas.microsoft.com/office/drawing/2014/main" id="{2E58EB67-0222-CB1D-1BEA-4FE28C5E9719}"/>
              </a:ext>
            </a:extLst>
          </p:cNvPr>
          <p:cNvSpPr>
            <a:spLocks noGrp="1"/>
          </p:cNvSpPr>
          <p:nvPr>
            <p:ph type="body" sz="quarter" idx="18" hasCustomPrompt="1"/>
          </p:nvPr>
        </p:nvSpPr>
        <p:spPr>
          <a:xfrm>
            <a:off x="6504046" y="4005064"/>
            <a:ext cx="1872208" cy="781050"/>
          </a:xfrm>
        </p:spPr>
        <p:txBody>
          <a:bodyPr lIns="0" tIns="0" rIns="0" bIns="0"/>
          <a:lstStyle>
            <a:lvl1pPr>
              <a:defRPr sz="1200" b="1"/>
            </a:lvl1pPr>
            <a:lvl2pPr marL="0" indent="0">
              <a:spcBef>
                <a:spcPts val="0"/>
              </a:spcBef>
              <a:buNone/>
              <a:defRPr sz="1200"/>
            </a:lvl2pPr>
            <a:lvl3pPr marL="0" indent="0">
              <a:spcBef>
                <a:spcPts val="1800"/>
              </a:spcBef>
              <a:buNone/>
              <a:defRPr sz="1000"/>
            </a:lvl3pPr>
          </a:lstStyle>
          <a:p>
            <a:pPr lvl="0"/>
            <a:r>
              <a:rPr lang="en-US" dirty="0"/>
              <a:t>Last name, first name</a:t>
            </a:r>
          </a:p>
          <a:p>
            <a:pPr lvl="1"/>
            <a:r>
              <a:rPr lang="en-US" dirty="0"/>
              <a:t>Second level</a:t>
            </a:r>
          </a:p>
          <a:p>
            <a:pPr lvl="2"/>
            <a:r>
              <a:rPr lang="en-US" dirty="0"/>
              <a:t>e-mail</a:t>
            </a:r>
          </a:p>
        </p:txBody>
      </p:sp>
      <p:sp>
        <p:nvSpPr>
          <p:cNvPr id="18" name="Text Placeholder 19">
            <a:extLst>
              <a:ext uri="{FF2B5EF4-FFF2-40B4-BE49-F238E27FC236}">
                <a16:creationId xmlns:a16="http://schemas.microsoft.com/office/drawing/2014/main" id="{4BD9EDBE-1711-6777-B623-0857911BD9EB}"/>
              </a:ext>
            </a:extLst>
          </p:cNvPr>
          <p:cNvSpPr>
            <a:spLocks noGrp="1"/>
          </p:cNvSpPr>
          <p:nvPr>
            <p:ph type="body" sz="quarter" idx="19" hasCustomPrompt="1"/>
          </p:nvPr>
        </p:nvSpPr>
        <p:spPr>
          <a:xfrm>
            <a:off x="8976320" y="4005064"/>
            <a:ext cx="1872208" cy="781050"/>
          </a:xfrm>
        </p:spPr>
        <p:txBody>
          <a:bodyPr lIns="0" tIns="0" rIns="0" bIns="0"/>
          <a:lstStyle>
            <a:lvl1pPr>
              <a:defRPr sz="1200" b="1"/>
            </a:lvl1pPr>
            <a:lvl2pPr marL="0" indent="0">
              <a:spcBef>
                <a:spcPts val="0"/>
              </a:spcBef>
              <a:buNone/>
              <a:defRPr sz="1200"/>
            </a:lvl2pPr>
            <a:lvl3pPr marL="0" indent="0">
              <a:spcBef>
                <a:spcPts val="1800"/>
              </a:spcBef>
              <a:buNone/>
              <a:defRPr sz="1000"/>
            </a:lvl3pPr>
          </a:lstStyle>
          <a:p>
            <a:pPr lvl="0"/>
            <a:r>
              <a:rPr lang="en-US" dirty="0"/>
              <a:t>Last name, first name</a:t>
            </a:r>
          </a:p>
          <a:p>
            <a:pPr lvl="1"/>
            <a:r>
              <a:rPr lang="en-US" dirty="0"/>
              <a:t>Second level</a:t>
            </a:r>
          </a:p>
          <a:p>
            <a:pPr lvl="2"/>
            <a:r>
              <a:rPr lang="en-US" dirty="0"/>
              <a:t>e-mail</a:t>
            </a:r>
          </a:p>
        </p:txBody>
      </p:sp>
      <p:sp>
        <p:nvSpPr>
          <p:cNvPr id="22" name="Picture Placeholder 21">
            <a:extLst>
              <a:ext uri="{FF2B5EF4-FFF2-40B4-BE49-F238E27FC236}">
                <a16:creationId xmlns:a16="http://schemas.microsoft.com/office/drawing/2014/main" id="{17F47602-D341-E6A5-F458-C63F9EDAE874}"/>
              </a:ext>
            </a:extLst>
          </p:cNvPr>
          <p:cNvSpPr>
            <a:spLocks noGrp="1"/>
          </p:cNvSpPr>
          <p:nvPr>
            <p:ph type="pic" sz="quarter" idx="20"/>
          </p:nvPr>
        </p:nvSpPr>
        <p:spPr>
          <a:xfrm>
            <a:off x="1558330" y="2025054"/>
            <a:ext cx="1657350" cy="1655763"/>
          </a:xfrm>
          <a:prstGeom prst="ellipse">
            <a:avLst/>
          </a:prstGeom>
          <a:noFill/>
          <a:ln>
            <a:noFill/>
          </a:ln>
        </p:spPr>
        <p:txBody>
          <a:bodyPr/>
          <a:lstStyle>
            <a:lvl1pPr algn="ctr">
              <a:defRPr/>
            </a:lvl1pPr>
          </a:lstStyle>
          <a:p>
            <a:r>
              <a:rPr lang="en-US"/>
              <a:t>Click icon to add picture</a:t>
            </a:r>
          </a:p>
        </p:txBody>
      </p:sp>
      <p:sp>
        <p:nvSpPr>
          <p:cNvPr id="23" name="Picture Placeholder 21">
            <a:extLst>
              <a:ext uri="{FF2B5EF4-FFF2-40B4-BE49-F238E27FC236}">
                <a16:creationId xmlns:a16="http://schemas.microsoft.com/office/drawing/2014/main" id="{CE3A1FD0-BB65-5644-D042-D346DF151642}"/>
              </a:ext>
            </a:extLst>
          </p:cNvPr>
          <p:cNvSpPr>
            <a:spLocks noGrp="1"/>
          </p:cNvSpPr>
          <p:nvPr>
            <p:ph type="pic" sz="quarter" idx="21"/>
          </p:nvPr>
        </p:nvSpPr>
        <p:spPr>
          <a:xfrm>
            <a:off x="4031770" y="2025054"/>
            <a:ext cx="1657350" cy="1655763"/>
          </a:xfrm>
          <a:prstGeom prst="ellipse">
            <a:avLst/>
          </a:prstGeom>
          <a:noFill/>
          <a:ln>
            <a:noFill/>
          </a:ln>
        </p:spPr>
        <p:txBody>
          <a:bodyPr/>
          <a:lstStyle>
            <a:lvl1pPr algn="ctr">
              <a:defRPr/>
            </a:lvl1pPr>
          </a:lstStyle>
          <a:p>
            <a:r>
              <a:rPr lang="en-US"/>
              <a:t>Click icon to add picture</a:t>
            </a:r>
          </a:p>
        </p:txBody>
      </p:sp>
      <p:sp>
        <p:nvSpPr>
          <p:cNvPr id="24" name="Picture Placeholder 21">
            <a:extLst>
              <a:ext uri="{FF2B5EF4-FFF2-40B4-BE49-F238E27FC236}">
                <a16:creationId xmlns:a16="http://schemas.microsoft.com/office/drawing/2014/main" id="{41EE75D0-960A-5FD4-73D2-39323A03BA1A}"/>
              </a:ext>
            </a:extLst>
          </p:cNvPr>
          <p:cNvSpPr>
            <a:spLocks noGrp="1"/>
          </p:cNvSpPr>
          <p:nvPr>
            <p:ph type="pic" sz="quarter" idx="22"/>
          </p:nvPr>
        </p:nvSpPr>
        <p:spPr>
          <a:xfrm>
            <a:off x="6502880" y="2025054"/>
            <a:ext cx="1657350" cy="1655763"/>
          </a:xfrm>
          <a:prstGeom prst="ellipse">
            <a:avLst/>
          </a:prstGeom>
          <a:noFill/>
          <a:ln>
            <a:noFill/>
          </a:ln>
        </p:spPr>
        <p:txBody>
          <a:bodyPr/>
          <a:lstStyle>
            <a:lvl1pPr algn="ctr">
              <a:defRPr/>
            </a:lvl1pPr>
          </a:lstStyle>
          <a:p>
            <a:r>
              <a:rPr lang="en-US"/>
              <a:t>Click icon to add picture</a:t>
            </a:r>
          </a:p>
        </p:txBody>
      </p:sp>
      <p:sp>
        <p:nvSpPr>
          <p:cNvPr id="25" name="Picture Placeholder 21">
            <a:extLst>
              <a:ext uri="{FF2B5EF4-FFF2-40B4-BE49-F238E27FC236}">
                <a16:creationId xmlns:a16="http://schemas.microsoft.com/office/drawing/2014/main" id="{61560E93-D4CA-96B2-4AE5-E156AEEA41D7}"/>
              </a:ext>
            </a:extLst>
          </p:cNvPr>
          <p:cNvSpPr>
            <a:spLocks noGrp="1"/>
          </p:cNvSpPr>
          <p:nvPr>
            <p:ph type="pic" sz="quarter" idx="23"/>
          </p:nvPr>
        </p:nvSpPr>
        <p:spPr>
          <a:xfrm>
            <a:off x="8973990" y="2025054"/>
            <a:ext cx="1657350" cy="1655763"/>
          </a:xfrm>
          <a:prstGeom prst="ellipse">
            <a:avLst/>
          </a:prstGeom>
          <a:noFill/>
          <a:ln>
            <a:noFill/>
          </a:ln>
        </p:spPr>
        <p:txBody>
          <a:bodyPr/>
          <a:lstStyle>
            <a:lvl1pPr algn="ctr">
              <a:defRPr/>
            </a:lvl1pPr>
          </a:lstStyle>
          <a:p>
            <a:r>
              <a:rPr lang="en-US"/>
              <a:t>Click icon to add picture</a:t>
            </a:r>
          </a:p>
        </p:txBody>
      </p:sp>
      <p:sp>
        <p:nvSpPr>
          <p:cNvPr id="3" name="Subtitle 2">
            <a:extLst>
              <a:ext uri="{FF2B5EF4-FFF2-40B4-BE49-F238E27FC236}">
                <a16:creationId xmlns:a16="http://schemas.microsoft.com/office/drawing/2014/main" id="{2031AA02-48F8-3BBF-5C3F-BCD9AC28D111}"/>
              </a:ext>
            </a:extLst>
          </p:cNvPr>
          <p:cNvSpPr>
            <a:spLocks noGrp="1"/>
          </p:cNvSpPr>
          <p:nvPr>
            <p:ph type="subTitle" idx="12" hasCustomPrompt="1"/>
          </p:nvPr>
        </p:nvSpPr>
        <p:spPr>
          <a:xfrm>
            <a:off x="623887" y="930095"/>
            <a:ext cx="10944225" cy="266657"/>
          </a:xfrm>
        </p:spPr>
        <p:txBody>
          <a:bodyPr/>
          <a:lstStyle>
            <a:lvl1pPr marL="0" indent="0" algn="l">
              <a:buNone/>
              <a:defRPr sz="1800">
                <a:solidFill>
                  <a:schemeClr val="tx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 (optional)</a:t>
            </a:r>
            <a:endParaRPr lang="de-CH" dirty="0"/>
          </a:p>
        </p:txBody>
      </p:sp>
    </p:spTree>
    <p:extLst>
      <p:ext uri="{BB962C8B-B14F-4D97-AF65-F5344CB8AC3E}">
        <p14:creationId xmlns:p14="http://schemas.microsoft.com/office/powerpoint/2010/main" val="1126224512"/>
      </p:ext>
    </p:extLst>
  </p:cSld>
  <p:clrMapOvr>
    <a:masterClrMapping/>
  </p:clrMapOvr>
  <p:extLst>
    <p:ext uri="{DCECCB84-F9BA-43D5-87BE-67443E8EF086}">
      <p15:sldGuideLst xmlns:p15="http://schemas.microsoft.com/office/powerpoint/2012/main">
        <p15:guide id="1" pos="4339" userDrawn="1">
          <p15:clr>
            <a:srgbClr val="FBAE40"/>
          </p15:clr>
        </p15:guide>
        <p15:guide id="2" pos="4520" userDrawn="1">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6 contacts">
    <p:bg>
      <p:bgPr>
        <a:solidFill>
          <a:schemeClr val="bg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05706A7-BAA0-98ED-8E10-13E2273952AD}"/>
              </a:ext>
            </a:extLst>
          </p:cNvPr>
          <p:cNvSpPr/>
          <p:nvPr userDrawn="1"/>
        </p:nvSpPr>
        <p:spPr>
          <a:xfrm>
            <a:off x="6240464" y="1484314"/>
            <a:ext cx="5328146" cy="7920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AE4E2E7-1D4E-E020-1086-017814034896}"/>
              </a:ext>
            </a:extLst>
          </p:cNvPr>
          <p:cNvSpPr/>
          <p:nvPr userDrawn="1"/>
        </p:nvSpPr>
        <p:spPr>
          <a:xfrm>
            <a:off x="623390" y="1484314"/>
            <a:ext cx="5328146" cy="7920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CE0289B-DBD3-023F-0C7B-82D21F5BA99D}"/>
              </a:ext>
            </a:extLst>
          </p:cNvPr>
          <p:cNvSpPr>
            <a:spLocks noGrp="1"/>
          </p:cNvSpPr>
          <p:nvPr>
            <p:ph type="title"/>
          </p:nvPr>
        </p:nvSpPr>
        <p:spPr/>
        <p:txBody>
          <a:bodyPr/>
          <a:lstStyle/>
          <a:p>
            <a:r>
              <a:rPr lang="en-US"/>
              <a:t>Click to edit Master title style</a:t>
            </a:r>
            <a:endParaRPr lang="de-CH"/>
          </a:p>
        </p:txBody>
      </p:sp>
      <p:sp>
        <p:nvSpPr>
          <p:cNvPr id="8" name="Footer Placeholder 7">
            <a:extLst>
              <a:ext uri="{FF2B5EF4-FFF2-40B4-BE49-F238E27FC236}">
                <a16:creationId xmlns:a16="http://schemas.microsoft.com/office/drawing/2014/main" id="{DEDA71DD-0FA7-74FE-55D8-8E9C883D6591}"/>
              </a:ext>
            </a:extLst>
          </p:cNvPr>
          <p:cNvSpPr>
            <a:spLocks noGrp="1"/>
          </p:cNvSpPr>
          <p:nvPr>
            <p:ph type="ftr" sz="quarter" idx="10"/>
          </p:nvPr>
        </p:nvSpPr>
        <p:spPr/>
        <p:txBody>
          <a:bodyPr/>
          <a:lstStyle/>
          <a:p>
            <a:r>
              <a:rPr lang="en-US"/>
              <a:t>XX Month YYYY  |  Presentation title, venue, speaker</a:t>
            </a:r>
            <a:endParaRPr lang="de-CH" dirty="0"/>
          </a:p>
        </p:txBody>
      </p:sp>
      <p:sp>
        <p:nvSpPr>
          <p:cNvPr id="9" name="Slide Number Placeholder 8">
            <a:extLst>
              <a:ext uri="{FF2B5EF4-FFF2-40B4-BE49-F238E27FC236}">
                <a16:creationId xmlns:a16="http://schemas.microsoft.com/office/drawing/2014/main" id="{27A61370-0B9B-2246-1D24-F93CD8A4402E}"/>
              </a:ext>
            </a:extLst>
          </p:cNvPr>
          <p:cNvSpPr>
            <a:spLocks noGrp="1"/>
          </p:cNvSpPr>
          <p:nvPr>
            <p:ph type="sldNum" sz="quarter" idx="11"/>
          </p:nvPr>
        </p:nvSpPr>
        <p:spPr/>
        <p:txBody>
          <a:bodyPr/>
          <a:lstStyle/>
          <a:p>
            <a:fld id="{7C2DC9DC-5E8A-442A-B8BB-4433D0083E44}" type="slidenum">
              <a:rPr lang="de-CH" smtClean="0"/>
              <a:pPr/>
              <a:t>‹#›</a:t>
            </a:fld>
            <a:endParaRPr lang="de-CH" dirty="0"/>
          </a:p>
        </p:txBody>
      </p:sp>
      <p:sp>
        <p:nvSpPr>
          <p:cNvPr id="20" name="Text Placeholder 19">
            <a:extLst>
              <a:ext uri="{FF2B5EF4-FFF2-40B4-BE49-F238E27FC236}">
                <a16:creationId xmlns:a16="http://schemas.microsoft.com/office/drawing/2014/main" id="{62AFCC5C-8A9B-90E1-44AC-DB1496D7E34E}"/>
              </a:ext>
            </a:extLst>
          </p:cNvPr>
          <p:cNvSpPr>
            <a:spLocks noGrp="1"/>
          </p:cNvSpPr>
          <p:nvPr>
            <p:ph type="body" sz="quarter" idx="16" hasCustomPrompt="1"/>
          </p:nvPr>
        </p:nvSpPr>
        <p:spPr>
          <a:xfrm>
            <a:off x="2470284" y="1825518"/>
            <a:ext cx="1872208" cy="855547"/>
          </a:xfrm>
        </p:spPr>
        <p:txBody>
          <a:bodyPr lIns="0" tIns="0" rIns="0" bIns="0"/>
          <a:lstStyle>
            <a:lvl1pPr>
              <a:lnSpc>
                <a:spcPct val="100000"/>
              </a:lnSpc>
              <a:spcBef>
                <a:spcPts val="0"/>
              </a:spcBef>
              <a:defRPr sz="1200" b="1"/>
            </a:lvl1pPr>
            <a:lvl2pPr marL="0" indent="0">
              <a:lnSpc>
                <a:spcPct val="100000"/>
              </a:lnSpc>
              <a:spcBef>
                <a:spcPts val="0"/>
              </a:spcBef>
              <a:buNone/>
              <a:defRPr sz="1200"/>
            </a:lvl2pPr>
            <a:lvl3pPr marL="0" indent="0">
              <a:spcBef>
                <a:spcPts val="1200"/>
              </a:spcBef>
              <a:buNone/>
              <a:defRPr sz="900"/>
            </a:lvl3pPr>
          </a:lstStyle>
          <a:p>
            <a:pPr lvl="0"/>
            <a:r>
              <a:rPr lang="en-US" dirty="0"/>
              <a:t>Last name, </a:t>
            </a:r>
          </a:p>
          <a:p>
            <a:pPr lvl="0"/>
            <a:r>
              <a:rPr lang="en-US" dirty="0"/>
              <a:t>first name</a:t>
            </a:r>
          </a:p>
          <a:p>
            <a:pPr lvl="1"/>
            <a:r>
              <a:rPr lang="en-US" dirty="0"/>
              <a:t>Second level</a:t>
            </a:r>
          </a:p>
          <a:p>
            <a:pPr lvl="2"/>
            <a:r>
              <a:rPr lang="en-US" dirty="0"/>
              <a:t>e-mail</a:t>
            </a:r>
          </a:p>
        </p:txBody>
      </p:sp>
      <p:sp>
        <p:nvSpPr>
          <p:cNvPr id="22" name="Picture Placeholder 21">
            <a:extLst>
              <a:ext uri="{FF2B5EF4-FFF2-40B4-BE49-F238E27FC236}">
                <a16:creationId xmlns:a16="http://schemas.microsoft.com/office/drawing/2014/main" id="{17F47602-D341-E6A5-F458-C63F9EDAE874}"/>
              </a:ext>
            </a:extLst>
          </p:cNvPr>
          <p:cNvSpPr>
            <a:spLocks noGrp="1"/>
          </p:cNvSpPr>
          <p:nvPr>
            <p:ph type="pic" sz="quarter" idx="20"/>
          </p:nvPr>
        </p:nvSpPr>
        <p:spPr>
          <a:xfrm>
            <a:off x="798239" y="1677445"/>
            <a:ext cx="1512000" cy="1512000"/>
          </a:xfrm>
          <a:prstGeom prst="ellipse">
            <a:avLst/>
          </a:prstGeom>
          <a:noFill/>
          <a:ln>
            <a:noFill/>
          </a:ln>
        </p:spPr>
        <p:txBody>
          <a:bodyPr/>
          <a:lstStyle>
            <a:lvl1pPr algn="ctr">
              <a:defRPr/>
            </a:lvl1pPr>
          </a:lstStyle>
          <a:p>
            <a:r>
              <a:rPr lang="en-US"/>
              <a:t>Click icon to add picture</a:t>
            </a:r>
          </a:p>
        </p:txBody>
      </p:sp>
      <p:sp>
        <p:nvSpPr>
          <p:cNvPr id="23" name="Picture Placeholder 21">
            <a:extLst>
              <a:ext uri="{FF2B5EF4-FFF2-40B4-BE49-F238E27FC236}">
                <a16:creationId xmlns:a16="http://schemas.microsoft.com/office/drawing/2014/main" id="{CE3A1FD0-BB65-5644-D042-D346DF151642}"/>
              </a:ext>
            </a:extLst>
          </p:cNvPr>
          <p:cNvSpPr>
            <a:spLocks noGrp="1"/>
          </p:cNvSpPr>
          <p:nvPr>
            <p:ph type="pic" sz="quarter" idx="21"/>
          </p:nvPr>
        </p:nvSpPr>
        <p:spPr>
          <a:xfrm>
            <a:off x="4527240" y="1677445"/>
            <a:ext cx="1512000" cy="1512000"/>
          </a:xfrm>
          <a:prstGeom prst="ellipse">
            <a:avLst/>
          </a:prstGeom>
          <a:noFill/>
          <a:ln>
            <a:noFill/>
          </a:ln>
        </p:spPr>
        <p:txBody>
          <a:bodyPr/>
          <a:lstStyle>
            <a:lvl1pPr algn="ctr">
              <a:defRPr/>
            </a:lvl1pPr>
          </a:lstStyle>
          <a:p>
            <a:r>
              <a:rPr lang="en-US"/>
              <a:t>Click icon to add picture</a:t>
            </a:r>
          </a:p>
        </p:txBody>
      </p:sp>
      <p:sp>
        <p:nvSpPr>
          <p:cNvPr id="24" name="Picture Placeholder 21">
            <a:extLst>
              <a:ext uri="{FF2B5EF4-FFF2-40B4-BE49-F238E27FC236}">
                <a16:creationId xmlns:a16="http://schemas.microsoft.com/office/drawing/2014/main" id="{41EE75D0-960A-5FD4-73D2-39323A03BA1A}"/>
              </a:ext>
            </a:extLst>
          </p:cNvPr>
          <p:cNvSpPr>
            <a:spLocks noGrp="1"/>
          </p:cNvSpPr>
          <p:nvPr>
            <p:ph type="pic" sz="quarter" idx="22"/>
          </p:nvPr>
        </p:nvSpPr>
        <p:spPr>
          <a:xfrm>
            <a:off x="8256240" y="1677445"/>
            <a:ext cx="1512000" cy="1512000"/>
          </a:xfrm>
          <a:prstGeom prst="ellipse">
            <a:avLst/>
          </a:prstGeom>
          <a:noFill/>
          <a:ln>
            <a:noFill/>
          </a:ln>
        </p:spPr>
        <p:txBody>
          <a:bodyPr/>
          <a:lstStyle>
            <a:lvl1pPr algn="ctr">
              <a:defRPr/>
            </a:lvl1pPr>
          </a:lstStyle>
          <a:p>
            <a:r>
              <a:rPr lang="en-US"/>
              <a:t>Click icon to add picture</a:t>
            </a:r>
          </a:p>
        </p:txBody>
      </p:sp>
      <p:sp>
        <p:nvSpPr>
          <p:cNvPr id="25" name="Picture Placeholder 21">
            <a:extLst>
              <a:ext uri="{FF2B5EF4-FFF2-40B4-BE49-F238E27FC236}">
                <a16:creationId xmlns:a16="http://schemas.microsoft.com/office/drawing/2014/main" id="{61560E93-D4CA-96B2-4AE5-E156AEEA41D7}"/>
              </a:ext>
            </a:extLst>
          </p:cNvPr>
          <p:cNvSpPr>
            <a:spLocks noGrp="1"/>
          </p:cNvSpPr>
          <p:nvPr>
            <p:ph type="pic" sz="quarter" idx="23"/>
          </p:nvPr>
        </p:nvSpPr>
        <p:spPr>
          <a:xfrm>
            <a:off x="729655" y="3877924"/>
            <a:ext cx="1512000" cy="1512000"/>
          </a:xfrm>
          <a:prstGeom prst="ellipse">
            <a:avLst/>
          </a:prstGeom>
          <a:noFill/>
          <a:ln>
            <a:noFill/>
          </a:ln>
        </p:spPr>
        <p:txBody>
          <a:bodyPr/>
          <a:lstStyle>
            <a:lvl1pPr algn="ctr">
              <a:defRPr/>
            </a:lvl1pPr>
          </a:lstStyle>
          <a:p>
            <a:r>
              <a:rPr lang="en-US"/>
              <a:t>Click icon to add picture</a:t>
            </a:r>
          </a:p>
        </p:txBody>
      </p:sp>
      <p:sp>
        <p:nvSpPr>
          <p:cNvPr id="28" name="Picture Placeholder 21">
            <a:extLst>
              <a:ext uri="{FF2B5EF4-FFF2-40B4-BE49-F238E27FC236}">
                <a16:creationId xmlns:a16="http://schemas.microsoft.com/office/drawing/2014/main" id="{1E5AF9E2-0D6D-F26A-3471-CD731E38D1CB}"/>
              </a:ext>
            </a:extLst>
          </p:cNvPr>
          <p:cNvSpPr>
            <a:spLocks noGrp="1"/>
          </p:cNvSpPr>
          <p:nvPr>
            <p:ph type="pic" sz="quarter" idx="27"/>
          </p:nvPr>
        </p:nvSpPr>
        <p:spPr>
          <a:xfrm>
            <a:off x="4527240" y="3809986"/>
            <a:ext cx="1512000" cy="1512000"/>
          </a:xfrm>
          <a:prstGeom prst="ellipse">
            <a:avLst/>
          </a:prstGeom>
          <a:noFill/>
          <a:ln>
            <a:noFill/>
          </a:ln>
        </p:spPr>
        <p:txBody>
          <a:bodyPr/>
          <a:lstStyle>
            <a:lvl1pPr algn="ctr">
              <a:defRPr/>
            </a:lvl1pPr>
          </a:lstStyle>
          <a:p>
            <a:r>
              <a:rPr lang="en-US"/>
              <a:t>Click icon to add picture</a:t>
            </a:r>
          </a:p>
        </p:txBody>
      </p:sp>
      <p:sp>
        <p:nvSpPr>
          <p:cNvPr id="29" name="Picture Placeholder 21">
            <a:extLst>
              <a:ext uri="{FF2B5EF4-FFF2-40B4-BE49-F238E27FC236}">
                <a16:creationId xmlns:a16="http://schemas.microsoft.com/office/drawing/2014/main" id="{703787A4-53DF-DBD8-583A-FEBF9CF34CC3}"/>
              </a:ext>
            </a:extLst>
          </p:cNvPr>
          <p:cNvSpPr>
            <a:spLocks noGrp="1"/>
          </p:cNvSpPr>
          <p:nvPr>
            <p:ph type="pic" sz="quarter" idx="28"/>
          </p:nvPr>
        </p:nvSpPr>
        <p:spPr>
          <a:xfrm>
            <a:off x="8256240" y="3809986"/>
            <a:ext cx="1512000" cy="1512000"/>
          </a:xfrm>
          <a:prstGeom prst="ellipse">
            <a:avLst/>
          </a:prstGeom>
          <a:noFill/>
          <a:ln>
            <a:noFill/>
          </a:ln>
        </p:spPr>
        <p:txBody>
          <a:bodyPr/>
          <a:lstStyle>
            <a:lvl1pPr algn="ctr">
              <a:defRPr/>
            </a:lvl1pPr>
          </a:lstStyle>
          <a:p>
            <a:r>
              <a:rPr lang="en-US"/>
              <a:t>Click icon to add picture</a:t>
            </a:r>
          </a:p>
        </p:txBody>
      </p:sp>
      <p:sp>
        <p:nvSpPr>
          <p:cNvPr id="30" name="Text Placeholder 19">
            <a:extLst>
              <a:ext uri="{FF2B5EF4-FFF2-40B4-BE49-F238E27FC236}">
                <a16:creationId xmlns:a16="http://schemas.microsoft.com/office/drawing/2014/main" id="{1432747F-ED55-72C7-8B19-2B5904CC170F}"/>
              </a:ext>
            </a:extLst>
          </p:cNvPr>
          <p:cNvSpPr>
            <a:spLocks noGrp="1"/>
          </p:cNvSpPr>
          <p:nvPr>
            <p:ph type="body" sz="quarter" idx="29" hasCustomPrompt="1"/>
          </p:nvPr>
        </p:nvSpPr>
        <p:spPr>
          <a:xfrm>
            <a:off x="6199284" y="1825518"/>
            <a:ext cx="1872208" cy="855547"/>
          </a:xfrm>
        </p:spPr>
        <p:txBody>
          <a:bodyPr lIns="0" tIns="0" rIns="0" bIns="0"/>
          <a:lstStyle>
            <a:lvl1pPr>
              <a:lnSpc>
                <a:spcPct val="100000"/>
              </a:lnSpc>
              <a:spcBef>
                <a:spcPts val="0"/>
              </a:spcBef>
              <a:defRPr sz="1200" b="1"/>
            </a:lvl1pPr>
            <a:lvl2pPr marL="0" indent="0">
              <a:lnSpc>
                <a:spcPct val="100000"/>
              </a:lnSpc>
              <a:spcBef>
                <a:spcPts val="0"/>
              </a:spcBef>
              <a:buNone/>
              <a:defRPr sz="1200"/>
            </a:lvl2pPr>
            <a:lvl3pPr marL="0" indent="0">
              <a:spcBef>
                <a:spcPts val="1200"/>
              </a:spcBef>
              <a:buNone/>
              <a:defRPr sz="900"/>
            </a:lvl3pPr>
          </a:lstStyle>
          <a:p>
            <a:pPr lvl="0"/>
            <a:r>
              <a:rPr lang="en-US" dirty="0"/>
              <a:t>Last name, </a:t>
            </a:r>
          </a:p>
          <a:p>
            <a:pPr lvl="0"/>
            <a:r>
              <a:rPr lang="en-US" dirty="0"/>
              <a:t>first name</a:t>
            </a:r>
          </a:p>
          <a:p>
            <a:pPr lvl="1"/>
            <a:r>
              <a:rPr lang="en-US" dirty="0"/>
              <a:t>Second level</a:t>
            </a:r>
          </a:p>
          <a:p>
            <a:pPr lvl="2"/>
            <a:r>
              <a:rPr lang="en-US" dirty="0"/>
              <a:t>e-mail</a:t>
            </a:r>
          </a:p>
        </p:txBody>
      </p:sp>
      <p:sp>
        <p:nvSpPr>
          <p:cNvPr id="31" name="Text Placeholder 19">
            <a:extLst>
              <a:ext uri="{FF2B5EF4-FFF2-40B4-BE49-F238E27FC236}">
                <a16:creationId xmlns:a16="http://schemas.microsoft.com/office/drawing/2014/main" id="{5A6E242F-644C-5437-46FF-50B9D5F4F9FB}"/>
              </a:ext>
            </a:extLst>
          </p:cNvPr>
          <p:cNvSpPr>
            <a:spLocks noGrp="1"/>
          </p:cNvSpPr>
          <p:nvPr>
            <p:ph type="body" sz="quarter" idx="30" hasCustomPrompt="1"/>
          </p:nvPr>
        </p:nvSpPr>
        <p:spPr>
          <a:xfrm>
            <a:off x="9928284" y="1825518"/>
            <a:ext cx="1872208" cy="855547"/>
          </a:xfrm>
        </p:spPr>
        <p:txBody>
          <a:bodyPr lIns="0" tIns="0" rIns="0" bIns="0"/>
          <a:lstStyle>
            <a:lvl1pPr>
              <a:lnSpc>
                <a:spcPct val="100000"/>
              </a:lnSpc>
              <a:spcBef>
                <a:spcPts val="0"/>
              </a:spcBef>
              <a:defRPr sz="1200" b="1"/>
            </a:lvl1pPr>
            <a:lvl2pPr marL="0" indent="0">
              <a:lnSpc>
                <a:spcPct val="100000"/>
              </a:lnSpc>
              <a:spcBef>
                <a:spcPts val="0"/>
              </a:spcBef>
              <a:buNone/>
              <a:defRPr sz="1200"/>
            </a:lvl2pPr>
            <a:lvl3pPr marL="0" indent="0">
              <a:spcBef>
                <a:spcPts val="1200"/>
              </a:spcBef>
              <a:buNone/>
              <a:defRPr sz="900"/>
            </a:lvl3pPr>
          </a:lstStyle>
          <a:p>
            <a:pPr lvl="0"/>
            <a:r>
              <a:rPr lang="en-US" dirty="0"/>
              <a:t>Last name, </a:t>
            </a:r>
          </a:p>
          <a:p>
            <a:pPr lvl="0"/>
            <a:r>
              <a:rPr lang="en-US" dirty="0"/>
              <a:t>first name</a:t>
            </a:r>
          </a:p>
          <a:p>
            <a:pPr lvl="1"/>
            <a:r>
              <a:rPr lang="en-US" dirty="0"/>
              <a:t>Second level</a:t>
            </a:r>
          </a:p>
          <a:p>
            <a:pPr lvl="2"/>
            <a:r>
              <a:rPr lang="en-US" dirty="0"/>
              <a:t>e-mail</a:t>
            </a:r>
          </a:p>
        </p:txBody>
      </p:sp>
      <p:sp>
        <p:nvSpPr>
          <p:cNvPr id="32" name="Text Placeholder 19">
            <a:extLst>
              <a:ext uri="{FF2B5EF4-FFF2-40B4-BE49-F238E27FC236}">
                <a16:creationId xmlns:a16="http://schemas.microsoft.com/office/drawing/2014/main" id="{FA181B09-5CC4-E404-8355-5450A709B24F}"/>
              </a:ext>
            </a:extLst>
          </p:cNvPr>
          <p:cNvSpPr>
            <a:spLocks noGrp="1"/>
          </p:cNvSpPr>
          <p:nvPr>
            <p:ph type="body" sz="quarter" idx="31" hasCustomPrompt="1"/>
          </p:nvPr>
        </p:nvSpPr>
        <p:spPr>
          <a:xfrm>
            <a:off x="2470284" y="3947851"/>
            <a:ext cx="1872208" cy="855547"/>
          </a:xfrm>
        </p:spPr>
        <p:txBody>
          <a:bodyPr lIns="0" tIns="0" rIns="0" bIns="0"/>
          <a:lstStyle>
            <a:lvl1pPr>
              <a:lnSpc>
                <a:spcPct val="100000"/>
              </a:lnSpc>
              <a:spcBef>
                <a:spcPts val="0"/>
              </a:spcBef>
              <a:defRPr sz="1200" b="1"/>
            </a:lvl1pPr>
            <a:lvl2pPr marL="0" indent="0">
              <a:lnSpc>
                <a:spcPct val="100000"/>
              </a:lnSpc>
              <a:spcBef>
                <a:spcPts val="0"/>
              </a:spcBef>
              <a:buNone/>
              <a:defRPr sz="1200"/>
            </a:lvl2pPr>
            <a:lvl3pPr marL="0" indent="0">
              <a:spcBef>
                <a:spcPts val="1200"/>
              </a:spcBef>
              <a:buNone/>
              <a:defRPr sz="900"/>
            </a:lvl3pPr>
          </a:lstStyle>
          <a:p>
            <a:pPr lvl="0"/>
            <a:r>
              <a:rPr lang="en-US" dirty="0"/>
              <a:t>Last name, </a:t>
            </a:r>
          </a:p>
          <a:p>
            <a:pPr lvl="0"/>
            <a:r>
              <a:rPr lang="en-US" dirty="0"/>
              <a:t>first name</a:t>
            </a:r>
          </a:p>
          <a:p>
            <a:pPr lvl="1"/>
            <a:r>
              <a:rPr lang="en-US" dirty="0"/>
              <a:t>Second level</a:t>
            </a:r>
          </a:p>
          <a:p>
            <a:pPr lvl="2"/>
            <a:r>
              <a:rPr lang="en-US" dirty="0"/>
              <a:t>e-mail</a:t>
            </a:r>
          </a:p>
        </p:txBody>
      </p:sp>
      <p:sp>
        <p:nvSpPr>
          <p:cNvPr id="33" name="Text Placeholder 19">
            <a:extLst>
              <a:ext uri="{FF2B5EF4-FFF2-40B4-BE49-F238E27FC236}">
                <a16:creationId xmlns:a16="http://schemas.microsoft.com/office/drawing/2014/main" id="{7B4BF2DF-F863-CC93-4058-036817A728E0}"/>
              </a:ext>
            </a:extLst>
          </p:cNvPr>
          <p:cNvSpPr>
            <a:spLocks noGrp="1"/>
          </p:cNvSpPr>
          <p:nvPr>
            <p:ph type="body" sz="quarter" idx="32" hasCustomPrompt="1"/>
          </p:nvPr>
        </p:nvSpPr>
        <p:spPr>
          <a:xfrm>
            <a:off x="6199284" y="3947851"/>
            <a:ext cx="1872208" cy="855547"/>
          </a:xfrm>
        </p:spPr>
        <p:txBody>
          <a:bodyPr lIns="0" tIns="0" rIns="0" bIns="0"/>
          <a:lstStyle>
            <a:lvl1pPr>
              <a:lnSpc>
                <a:spcPct val="100000"/>
              </a:lnSpc>
              <a:spcBef>
                <a:spcPts val="0"/>
              </a:spcBef>
              <a:defRPr sz="1200" b="1"/>
            </a:lvl1pPr>
            <a:lvl2pPr marL="0" indent="0">
              <a:lnSpc>
                <a:spcPct val="100000"/>
              </a:lnSpc>
              <a:spcBef>
                <a:spcPts val="0"/>
              </a:spcBef>
              <a:buNone/>
              <a:defRPr sz="1200"/>
            </a:lvl2pPr>
            <a:lvl3pPr marL="0" indent="0">
              <a:spcBef>
                <a:spcPts val="1200"/>
              </a:spcBef>
              <a:buNone/>
              <a:defRPr sz="900"/>
            </a:lvl3pPr>
          </a:lstStyle>
          <a:p>
            <a:pPr lvl="0"/>
            <a:r>
              <a:rPr lang="en-US" dirty="0"/>
              <a:t>Last name, </a:t>
            </a:r>
          </a:p>
          <a:p>
            <a:pPr lvl="0"/>
            <a:r>
              <a:rPr lang="en-US" dirty="0"/>
              <a:t>first name</a:t>
            </a:r>
          </a:p>
          <a:p>
            <a:pPr lvl="1"/>
            <a:r>
              <a:rPr lang="en-US" dirty="0"/>
              <a:t>Second level</a:t>
            </a:r>
          </a:p>
          <a:p>
            <a:pPr lvl="2"/>
            <a:r>
              <a:rPr lang="en-US" dirty="0"/>
              <a:t>e-mail</a:t>
            </a:r>
          </a:p>
        </p:txBody>
      </p:sp>
      <p:sp>
        <p:nvSpPr>
          <p:cNvPr id="34" name="Text Placeholder 19">
            <a:extLst>
              <a:ext uri="{FF2B5EF4-FFF2-40B4-BE49-F238E27FC236}">
                <a16:creationId xmlns:a16="http://schemas.microsoft.com/office/drawing/2014/main" id="{863CED8A-96D8-2179-DC56-B1412D835E14}"/>
              </a:ext>
            </a:extLst>
          </p:cNvPr>
          <p:cNvSpPr>
            <a:spLocks noGrp="1"/>
          </p:cNvSpPr>
          <p:nvPr>
            <p:ph type="body" sz="quarter" idx="33" hasCustomPrompt="1"/>
          </p:nvPr>
        </p:nvSpPr>
        <p:spPr>
          <a:xfrm>
            <a:off x="9928284" y="3947851"/>
            <a:ext cx="1872208" cy="855547"/>
          </a:xfrm>
        </p:spPr>
        <p:txBody>
          <a:bodyPr lIns="0" tIns="0" rIns="0" bIns="0"/>
          <a:lstStyle>
            <a:lvl1pPr>
              <a:lnSpc>
                <a:spcPct val="100000"/>
              </a:lnSpc>
              <a:spcBef>
                <a:spcPts val="0"/>
              </a:spcBef>
              <a:defRPr sz="1200" b="1"/>
            </a:lvl1pPr>
            <a:lvl2pPr marL="0" indent="0">
              <a:lnSpc>
                <a:spcPct val="100000"/>
              </a:lnSpc>
              <a:spcBef>
                <a:spcPts val="0"/>
              </a:spcBef>
              <a:buNone/>
              <a:defRPr sz="1200"/>
            </a:lvl2pPr>
            <a:lvl3pPr marL="0" indent="0">
              <a:spcBef>
                <a:spcPts val="1200"/>
              </a:spcBef>
              <a:buNone/>
              <a:defRPr sz="900"/>
            </a:lvl3pPr>
          </a:lstStyle>
          <a:p>
            <a:pPr lvl="0"/>
            <a:r>
              <a:rPr lang="en-US" dirty="0"/>
              <a:t>Last name, </a:t>
            </a:r>
          </a:p>
          <a:p>
            <a:pPr lvl="0"/>
            <a:r>
              <a:rPr lang="en-US" dirty="0"/>
              <a:t>first name</a:t>
            </a:r>
          </a:p>
          <a:p>
            <a:pPr lvl="1"/>
            <a:r>
              <a:rPr lang="en-US" dirty="0"/>
              <a:t>Second level</a:t>
            </a:r>
          </a:p>
          <a:p>
            <a:pPr lvl="2"/>
            <a:r>
              <a:rPr lang="en-US" dirty="0"/>
              <a:t>e-mail</a:t>
            </a:r>
          </a:p>
        </p:txBody>
      </p:sp>
      <p:sp>
        <p:nvSpPr>
          <p:cNvPr id="3" name="Subtitle 2">
            <a:extLst>
              <a:ext uri="{FF2B5EF4-FFF2-40B4-BE49-F238E27FC236}">
                <a16:creationId xmlns:a16="http://schemas.microsoft.com/office/drawing/2014/main" id="{61E5A0A5-5433-1D95-EDCA-5C4881BE947A}"/>
              </a:ext>
            </a:extLst>
          </p:cNvPr>
          <p:cNvSpPr>
            <a:spLocks noGrp="1"/>
          </p:cNvSpPr>
          <p:nvPr>
            <p:ph type="subTitle" idx="12" hasCustomPrompt="1"/>
          </p:nvPr>
        </p:nvSpPr>
        <p:spPr>
          <a:xfrm>
            <a:off x="623887" y="930095"/>
            <a:ext cx="10944225" cy="266657"/>
          </a:xfrm>
        </p:spPr>
        <p:txBody>
          <a:bodyPr/>
          <a:lstStyle>
            <a:lvl1pPr marL="0" indent="0" algn="l">
              <a:buNone/>
              <a:defRPr sz="1800">
                <a:solidFill>
                  <a:schemeClr val="tx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 (optional)</a:t>
            </a:r>
            <a:endParaRPr lang="de-CH" dirty="0"/>
          </a:p>
        </p:txBody>
      </p:sp>
    </p:spTree>
    <p:extLst>
      <p:ext uri="{BB962C8B-B14F-4D97-AF65-F5344CB8AC3E}">
        <p14:creationId xmlns:p14="http://schemas.microsoft.com/office/powerpoint/2010/main" val="2184729968"/>
      </p:ext>
    </p:extLst>
  </p:cSld>
  <p:clrMapOvr>
    <a:masterClrMapping/>
  </p:clrMapOvr>
  <p:extLst>
    <p:ext uri="{DCECCB84-F9BA-43D5-87BE-67443E8EF086}">
      <p15:sldGuideLst xmlns:p15="http://schemas.microsoft.com/office/powerpoint/2012/main">
        <p15:guide id="1" pos="4339" userDrawn="1">
          <p15:clr>
            <a:srgbClr val="FBAE40"/>
          </p15:clr>
        </p15:guide>
        <p15:guide id="2" pos="4520" userDrawn="1">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78B2F0-FBE5-DBF8-F1A4-30C0D727901D}"/>
              </a:ext>
            </a:extLst>
          </p:cNvPr>
          <p:cNvSpPr>
            <a:spLocks noGrp="1"/>
          </p:cNvSpPr>
          <p:nvPr>
            <p:ph type="title"/>
          </p:nvPr>
        </p:nvSpPr>
        <p:spPr/>
        <p:txBody>
          <a:bodyPr/>
          <a:lstStyle/>
          <a:p>
            <a:r>
              <a:rPr lang="en-US"/>
              <a:t>Click to edit Master title style</a:t>
            </a:r>
            <a:endParaRPr lang="de-CH"/>
          </a:p>
        </p:txBody>
      </p:sp>
      <p:sp>
        <p:nvSpPr>
          <p:cNvPr id="6" name="Footer Placeholder 5">
            <a:extLst>
              <a:ext uri="{FF2B5EF4-FFF2-40B4-BE49-F238E27FC236}">
                <a16:creationId xmlns:a16="http://schemas.microsoft.com/office/drawing/2014/main" id="{164F35D5-5602-50CB-7E55-71FA69055FED}"/>
              </a:ext>
            </a:extLst>
          </p:cNvPr>
          <p:cNvSpPr>
            <a:spLocks noGrp="1"/>
          </p:cNvSpPr>
          <p:nvPr>
            <p:ph type="ftr" sz="quarter" idx="10"/>
          </p:nvPr>
        </p:nvSpPr>
        <p:spPr/>
        <p:txBody>
          <a:bodyPr/>
          <a:lstStyle/>
          <a:p>
            <a:r>
              <a:rPr lang="en-US"/>
              <a:t>XX Month YYYY  |  Presentation title, venue, speaker</a:t>
            </a:r>
            <a:endParaRPr lang="de-CH" dirty="0"/>
          </a:p>
        </p:txBody>
      </p:sp>
      <p:sp>
        <p:nvSpPr>
          <p:cNvPr id="7" name="Slide Number Placeholder 6">
            <a:extLst>
              <a:ext uri="{FF2B5EF4-FFF2-40B4-BE49-F238E27FC236}">
                <a16:creationId xmlns:a16="http://schemas.microsoft.com/office/drawing/2014/main" id="{3089EA68-D3CF-6B57-06D4-E6AA0940CA55}"/>
              </a:ext>
            </a:extLst>
          </p:cNvPr>
          <p:cNvSpPr>
            <a:spLocks noGrp="1"/>
          </p:cNvSpPr>
          <p:nvPr>
            <p:ph type="sldNum" sz="quarter" idx="11"/>
          </p:nvPr>
        </p:nvSpPr>
        <p:spPr/>
        <p:txBody>
          <a:bodyPr/>
          <a:lstStyle/>
          <a:p>
            <a:fld id="{7C2DC9DC-5E8A-442A-B8BB-4433D0083E44}" type="slidenum">
              <a:rPr lang="de-CH" smtClean="0"/>
              <a:pPr/>
              <a:t>‹#›</a:t>
            </a:fld>
            <a:endParaRPr lang="de-CH" dirty="0"/>
          </a:p>
        </p:txBody>
      </p:sp>
      <p:sp>
        <p:nvSpPr>
          <p:cNvPr id="3" name="Subtitle 2">
            <a:extLst>
              <a:ext uri="{FF2B5EF4-FFF2-40B4-BE49-F238E27FC236}">
                <a16:creationId xmlns:a16="http://schemas.microsoft.com/office/drawing/2014/main" id="{15196C00-8E44-357D-3AD5-28C176918D68}"/>
              </a:ext>
            </a:extLst>
          </p:cNvPr>
          <p:cNvSpPr>
            <a:spLocks noGrp="1"/>
          </p:cNvSpPr>
          <p:nvPr>
            <p:ph type="subTitle" idx="12" hasCustomPrompt="1"/>
          </p:nvPr>
        </p:nvSpPr>
        <p:spPr>
          <a:xfrm>
            <a:off x="623887" y="930095"/>
            <a:ext cx="10944225" cy="266657"/>
          </a:xfrm>
        </p:spPr>
        <p:txBody>
          <a:bodyPr/>
          <a:lstStyle>
            <a:lvl1pPr marL="0" indent="0" algn="l">
              <a:buNone/>
              <a:defRPr sz="1800">
                <a:solidFill>
                  <a:schemeClr val="tx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 (optional)</a:t>
            </a:r>
            <a:endParaRPr lang="de-CH" dirty="0"/>
          </a:p>
        </p:txBody>
      </p:sp>
    </p:spTree>
    <p:extLst>
      <p:ext uri="{BB962C8B-B14F-4D97-AF65-F5344CB8AC3E}">
        <p14:creationId xmlns:p14="http://schemas.microsoft.com/office/powerpoint/2010/main" val="1202446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 swoosh 2">
    <p:bg>
      <p:bgPr>
        <a:solidFill>
          <a:schemeClr val="tx2"/>
        </a:solidFill>
        <a:effectLst/>
      </p:bgPr>
    </p:bg>
    <p:spTree>
      <p:nvGrpSpPr>
        <p:cNvPr id="1" name=""/>
        <p:cNvGrpSpPr/>
        <p:nvPr/>
      </p:nvGrpSpPr>
      <p:grpSpPr>
        <a:xfrm>
          <a:off x="0" y="0"/>
          <a:ext cx="0" cy="0"/>
          <a:chOff x="0" y="0"/>
          <a:chExt cx="0" cy="0"/>
        </a:xfrm>
      </p:grpSpPr>
      <p:sp>
        <p:nvSpPr>
          <p:cNvPr id="11" name="Picture Placeholder 11">
            <a:extLst>
              <a:ext uri="{FF2B5EF4-FFF2-40B4-BE49-F238E27FC236}">
                <a16:creationId xmlns:a16="http://schemas.microsoft.com/office/drawing/2014/main" id="{97DFDD3A-0678-A15F-9092-92706DAAD33A}"/>
              </a:ext>
            </a:extLst>
          </p:cNvPr>
          <p:cNvSpPr>
            <a:spLocks noGrp="1"/>
          </p:cNvSpPr>
          <p:nvPr>
            <p:ph type="pic" sz="quarter" idx="12"/>
          </p:nvPr>
        </p:nvSpPr>
        <p:spPr>
          <a:xfrm>
            <a:off x="5951984" y="692695"/>
            <a:ext cx="6048672" cy="5112569"/>
          </a:xfrm>
          <a:noFill/>
          <a:ln>
            <a:noFill/>
          </a:ln>
        </p:spPr>
        <p:txBody>
          <a:bodyPr/>
          <a:lstStyle>
            <a:lvl1pPr algn="ctr">
              <a:defRPr>
                <a:solidFill>
                  <a:schemeClr val="bg1"/>
                </a:solidFill>
              </a:defRPr>
            </a:lvl1pPr>
          </a:lstStyle>
          <a:p>
            <a:r>
              <a:rPr lang="en-US"/>
              <a:t>Click icon to add picture</a:t>
            </a:r>
            <a:endParaRPr lang="en-US" dirty="0"/>
          </a:p>
        </p:txBody>
      </p:sp>
      <p:sp>
        <p:nvSpPr>
          <p:cNvPr id="17" name="Text Placeholder 15">
            <a:extLst>
              <a:ext uri="{FF2B5EF4-FFF2-40B4-BE49-F238E27FC236}">
                <a16:creationId xmlns:a16="http://schemas.microsoft.com/office/drawing/2014/main" id="{2D0F1EEA-2382-074C-8638-0AFE437FB1D0}"/>
              </a:ext>
            </a:extLst>
          </p:cNvPr>
          <p:cNvSpPr>
            <a:spLocks noGrp="1"/>
          </p:cNvSpPr>
          <p:nvPr>
            <p:ph type="body" sz="quarter" idx="13" hasCustomPrompt="1"/>
          </p:nvPr>
        </p:nvSpPr>
        <p:spPr>
          <a:xfrm>
            <a:off x="0" y="0"/>
            <a:ext cx="12192000" cy="6858000"/>
          </a:xfrm>
          <a:blipFill>
            <a:blip r:embed="rId2" cstate="screen">
              <a:extLst>
                <a:ext uri="{28A0092B-C50C-407E-A947-70E740481C1C}">
                  <a14:useLocalDpi xmlns:a14="http://schemas.microsoft.com/office/drawing/2010/main"/>
                </a:ext>
              </a:extLst>
            </a:blip>
            <a:stretch>
              <a:fillRect/>
            </a:stretch>
          </a:blipFill>
        </p:spPr>
        <p:txBody>
          <a:bodyPr/>
          <a:lstStyle>
            <a:lvl1pPr>
              <a:defRPr sz="100"/>
            </a:lvl1pPr>
          </a:lstStyle>
          <a:p>
            <a:pPr lvl="0"/>
            <a:r>
              <a:rPr lang="en-US" dirty="0"/>
              <a:t> </a:t>
            </a:r>
            <a:endParaRPr lang="de-CH" dirty="0"/>
          </a:p>
        </p:txBody>
      </p:sp>
      <p:sp>
        <p:nvSpPr>
          <p:cNvPr id="4" name="Title 1">
            <a:extLst>
              <a:ext uri="{FF2B5EF4-FFF2-40B4-BE49-F238E27FC236}">
                <a16:creationId xmlns:a16="http://schemas.microsoft.com/office/drawing/2014/main" id="{4C7D1F43-D829-B4CF-D0EB-B9C194034575}"/>
              </a:ext>
            </a:extLst>
          </p:cNvPr>
          <p:cNvSpPr>
            <a:spLocks noGrp="1"/>
          </p:cNvSpPr>
          <p:nvPr>
            <p:ph type="ctrTitle"/>
          </p:nvPr>
        </p:nvSpPr>
        <p:spPr>
          <a:xfrm>
            <a:off x="623887" y="476250"/>
            <a:ext cx="5424815" cy="3251788"/>
          </a:xfrm>
        </p:spPr>
        <p:txBody>
          <a:bodyPr anchor="b"/>
          <a:lstStyle>
            <a:lvl1pPr algn="l">
              <a:defRPr sz="7200">
                <a:solidFill>
                  <a:schemeClr val="bg1"/>
                </a:solidFill>
              </a:defRPr>
            </a:lvl1pPr>
          </a:lstStyle>
          <a:p>
            <a:r>
              <a:rPr lang="en-US"/>
              <a:t>Click to edit Master title style</a:t>
            </a:r>
            <a:endParaRPr lang="de-CH" dirty="0"/>
          </a:p>
        </p:txBody>
      </p:sp>
      <p:sp>
        <p:nvSpPr>
          <p:cNvPr id="5" name="Subtitle 2">
            <a:extLst>
              <a:ext uri="{FF2B5EF4-FFF2-40B4-BE49-F238E27FC236}">
                <a16:creationId xmlns:a16="http://schemas.microsoft.com/office/drawing/2014/main" id="{DAD040B1-AC79-5677-ECF2-4E07643C05B7}"/>
              </a:ext>
            </a:extLst>
          </p:cNvPr>
          <p:cNvSpPr>
            <a:spLocks noGrp="1"/>
          </p:cNvSpPr>
          <p:nvPr>
            <p:ph type="subTitle" idx="1"/>
          </p:nvPr>
        </p:nvSpPr>
        <p:spPr>
          <a:xfrm>
            <a:off x="623887" y="3789040"/>
            <a:ext cx="5424815" cy="1468760"/>
          </a:xfrm>
        </p:spPr>
        <p:txBody>
          <a:bodyPr/>
          <a:lstStyle>
            <a:lvl1pPr marL="0" indent="0" algn="l">
              <a:buNone/>
              <a:defRPr sz="280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de-CH" dirty="0"/>
          </a:p>
        </p:txBody>
      </p:sp>
      <p:sp>
        <p:nvSpPr>
          <p:cNvPr id="10" name="Text Placeholder 13">
            <a:extLst>
              <a:ext uri="{FF2B5EF4-FFF2-40B4-BE49-F238E27FC236}">
                <a16:creationId xmlns:a16="http://schemas.microsoft.com/office/drawing/2014/main" id="{6EEB8DEA-9D76-8F4E-1ADF-957CDC187C2A}"/>
              </a:ext>
            </a:extLst>
          </p:cNvPr>
          <p:cNvSpPr>
            <a:spLocks noGrp="1"/>
          </p:cNvSpPr>
          <p:nvPr>
            <p:ph type="body" sz="quarter" idx="11" hasCustomPrompt="1"/>
          </p:nvPr>
        </p:nvSpPr>
        <p:spPr>
          <a:xfrm>
            <a:off x="623888" y="6065986"/>
            <a:ext cx="6480175" cy="387350"/>
          </a:xfrm>
        </p:spPr>
        <p:txBody>
          <a:bodyPr/>
          <a:lstStyle>
            <a:lvl1pPr>
              <a:defRPr spc="0" baseline="0">
                <a:solidFill>
                  <a:schemeClr val="bg1"/>
                </a:solidFill>
                <a:latin typeface="+mj-lt"/>
              </a:defRPr>
            </a:lvl1pPr>
          </a:lstStyle>
          <a:p>
            <a:pPr lvl="0"/>
            <a:r>
              <a:rPr lang="en-US" dirty="0"/>
              <a:t>XX Month YYYY – Version XX</a:t>
            </a:r>
          </a:p>
        </p:txBody>
      </p:sp>
      <p:sp>
        <p:nvSpPr>
          <p:cNvPr id="13" name="Text Placeholder 4">
            <a:extLst>
              <a:ext uri="{FF2B5EF4-FFF2-40B4-BE49-F238E27FC236}">
                <a16:creationId xmlns:a16="http://schemas.microsoft.com/office/drawing/2014/main" id="{18C2B5EC-92A0-7C32-F013-4F08BE15C6F2}"/>
              </a:ext>
            </a:extLst>
          </p:cNvPr>
          <p:cNvSpPr>
            <a:spLocks noGrp="1"/>
          </p:cNvSpPr>
          <p:nvPr>
            <p:ph type="body" sz="quarter" idx="14" hasCustomPrompt="1"/>
          </p:nvPr>
        </p:nvSpPr>
        <p:spPr>
          <a:xfrm>
            <a:off x="10434112" y="5715336"/>
            <a:ext cx="1134000" cy="738000"/>
          </a:xfrm>
          <a:blipFill>
            <a:blip r:embed="rId3">
              <a:extLst>
                <a:ext uri="{96DAC541-7B7A-43D3-8B79-37D633B846F1}">
                  <asvg:svgBlip xmlns:asvg="http://schemas.microsoft.com/office/drawing/2016/SVG/main" r:embed="rId4"/>
                </a:ext>
              </a:extLst>
            </a:blip>
            <a:stretch>
              <a:fillRect/>
            </a:stretch>
          </a:blipFill>
        </p:spPr>
        <p:txBody>
          <a:bodyPr/>
          <a:lstStyle>
            <a:lvl1pPr>
              <a:defRPr sz="100"/>
            </a:lvl1pPr>
          </a:lstStyle>
          <a:p>
            <a:pPr lvl="0"/>
            <a:r>
              <a:rPr lang="en-US" dirty="0"/>
              <a:t> </a:t>
            </a:r>
          </a:p>
        </p:txBody>
      </p:sp>
    </p:spTree>
    <p:extLst>
      <p:ext uri="{BB962C8B-B14F-4D97-AF65-F5344CB8AC3E}">
        <p14:creationId xmlns:p14="http://schemas.microsoft.com/office/powerpoint/2010/main" val="13550544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Empty">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0F33623C-568C-2841-9708-44514DAAA402}"/>
              </a:ext>
            </a:extLst>
          </p:cNvPr>
          <p:cNvSpPr>
            <a:spLocks noGrp="1"/>
          </p:cNvSpPr>
          <p:nvPr>
            <p:ph type="ftr" sz="quarter" idx="10"/>
          </p:nvPr>
        </p:nvSpPr>
        <p:spPr/>
        <p:txBody>
          <a:bodyPr/>
          <a:lstStyle/>
          <a:p>
            <a:r>
              <a:rPr lang="en-US"/>
              <a:t>XX Month YYYY  |  Presentation title, venue, speaker</a:t>
            </a:r>
            <a:endParaRPr lang="de-CH" dirty="0"/>
          </a:p>
        </p:txBody>
      </p:sp>
      <p:sp>
        <p:nvSpPr>
          <p:cNvPr id="6" name="Slide Number Placeholder 5">
            <a:extLst>
              <a:ext uri="{FF2B5EF4-FFF2-40B4-BE49-F238E27FC236}">
                <a16:creationId xmlns:a16="http://schemas.microsoft.com/office/drawing/2014/main" id="{F3A7BAAD-5A74-EDB5-73B3-136AF4086F1B}"/>
              </a:ext>
            </a:extLst>
          </p:cNvPr>
          <p:cNvSpPr>
            <a:spLocks noGrp="1"/>
          </p:cNvSpPr>
          <p:nvPr>
            <p:ph type="sldNum" sz="quarter" idx="11"/>
          </p:nvPr>
        </p:nvSpPr>
        <p:spPr/>
        <p:txBody>
          <a:bodyPr/>
          <a:lstStyle/>
          <a:p>
            <a:fld id="{7C2DC9DC-5E8A-442A-B8BB-4433D0083E44}" type="slidenum">
              <a:rPr lang="de-CH" smtClean="0"/>
              <a:pPr/>
              <a:t>‹#›</a:t>
            </a:fld>
            <a:endParaRPr lang="de-CH" dirty="0"/>
          </a:p>
        </p:txBody>
      </p:sp>
    </p:spTree>
    <p:extLst>
      <p:ext uri="{BB962C8B-B14F-4D97-AF65-F5344CB8AC3E}">
        <p14:creationId xmlns:p14="http://schemas.microsoft.com/office/powerpoint/2010/main" val="120883570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Thank you image">
    <p:bg>
      <p:bgPr>
        <a:solidFill>
          <a:schemeClr val="accent1"/>
        </a:solidFill>
        <a:effectLst/>
      </p:bgPr>
    </p:bg>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id="{C3479948-6F88-A0C7-2C5C-8E1F6CC5BF9B}"/>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682290" y="5481638"/>
            <a:ext cx="922336" cy="890162"/>
          </a:xfrm>
          <a:prstGeom prst="rect">
            <a:avLst/>
          </a:prstGeom>
        </p:spPr>
      </p:pic>
      <p:sp>
        <p:nvSpPr>
          <p:cNvPr id="4" name="Picture Placeholder 3">
            <a:extLst>
              <a:ext uri="{FF2B5EF4-FFF2-40B4-BE49-F238E27FC236}">
                <a16:creationId xmlns:a16="http://schemas.microsoft.com/office/drawing/2014/main" id="{F7ACB593-0E32-2A36-2F48-FF5EB4A6B19A}"/>
              </a:ext>
            </a:extLst>
          </p:cNvPr>
          <p:cNvSpPr>
            <a:spLocks noGrp="1" noChangeAspect="1"/>
          </p:cNvSpPr>
          <p:nvPr>
            <p:ph type="pic" sz="quarter" idx="13"/>
          </p:nvPr>
        </p:nvSpPr>
        <p:spPr>
          <a:xfrm>
            <a:off x="0" y="0"/>
            <a:ext cx="12192000" cy="6858000"/>
          </a:xfrm>
        </p:spPr>
        <p:txBody>
          <a:bodyPr/>
          <a:lstStyle>
            <a:lvl1pPr algn="ctr">
              <a:defRPr/>
            </a:lvl1pPr>
          </a:lstStyle>
          <a:p>
            <a:r>
              <a:rPr lang="en-US"/>
              <a:t>Click icon to add picture</a:t>
            </a:r>
            <a:endParaRPr lang="de-CH" dirty="0"/>
          </a:p>
        </p:txBody>
      </p:sp>
      <p:sp>
        <p:nvSpPr>
          <p:cNvPr id="9" name="Text Placeholder 8">
            <a:extLst>
              <a:ext uri="{FF2B5EF4-FFF2-40B4-BE49-F238E27FC236}">
                <a16:creationId xmlns:a16="http://schemas.microsoft.com/office/drawing/2014/main" id="{567CEF4B-289E-C725-F8B7-5A3D4FBBAEEF}"/>
              </a:ext>
            </a:extLst>
          </p:cNvPr>
          <p:cNvSpPr>
            <a:spLocks noGrp="1"/>
          </p:cNvSpPr>
          <p:nvPr>
            <p:ph type="body" sz="quarter" idx="12" hasCustomPrompt="1"/>
          </p:nvPr>
        </p:nvSpPr>
        <p:spPr>
          <a:xfrm>
            <a:off x="623889" y="1052736"/>
            <a:ext cx="5112071" cy="3312368"/>
          </a:xfrm>
        </p:spPr>
        <p:txBody>
          <a:bodyPr anchor="t"/>
          <a:lstStyle>
            <a:lvl1pPr marL="0" indent="0" algn="l">
              <a:spcBef>
                <a:spcPts val="0"/>
              </a:spcBef>
              <a:buFont typeface="Arial" panose="020B0604020202020204" pitchFamily="34" charset="0"/>
              <a:buNone/>
              <a:defRPr sz="9600">
                <a:solidFill>
                  <a:schemeClr val="bg1"/>
                </a:solidFill>
                <a:latin typeface="+mj-lt"/>
              </a:defRPr>
            </a:lvl1pPr>
            <a:lvl2pPr marL="0" indent="0" algn="l">
              <a:spcBef>
                <a:spcPts val="1800"/>
              </a:spcBef>
              <a:buNone/>
              <a:defRPr>
                <a:solidFill>
                  <a:schemeClr val="bg1"/>
                </a:solidFill>
                <a:latin typeface="+mj-lt"/>
              </a:defRPr>
            </a:lvl2pPr>
            <a:lvl3pPr marL="0" indent="0" algn="l">
              <a:buNone/>
              <a:defRPr>
                <a:solidFill>
                  <a:schemeClr val="bg1"/>
                </a:solidFill>
              </a:defRPr>
            </a:lvl3pPr>
            <a:lvl4pPr algn="l">
              <a:defRPr/>
            </a:lvl4pPr>
            <a:lvl5pPr algn="l">
              <a:defRPr/>
            </a:lvl5pPr>
          </a:lstStyle>
          <a:p>
            <a:pPr lvl="0"/>
            <a:r>
              <a:rPr lang="en-US" dirty="0"/>
              <a:t>Thank you </a:t>
            </a:r>
          </a:p>
          <a:p>
            <a:pPr lvl="0"/>
            <a:r>
              <a:rPr lang="en-US" dirty="0"/>
              <a:t>text</a:t>
            </a:r>
          </a:p>
          <a:p>
            <a:pPr lvl="1"/>
            <a:r>
              <a:rPr lang="en-US" dirty="0"/>
              <a:t>Second level</a:t>
            </a:r>
          </a:p>
          <a:p>
            <a:pPr lvl="2"/>
            <a:r>
              <a:rPr lang="en-US" dirty="0"/>
              <a:t>Position</a:t>
            </a:r>
          </a:p>
        </p:txBody>
      </p:sp>
      <p:sp>
        <p:nvSpPr>
          <p:cNvPr id="7" name="Text Placeholder 6">
            <a:extLst>
              <a:ext uri="{FF2B5EF4-FFF2-40B4-BE49-F238E27FC236}">
                <a16:creationId xmlns:a16="http://schemas.microsoft.com/office/drawing/2014/main" id="{015B00DC-415D-CB8A-D2FF-4EDE8612277F}"/>
              </a:ext>
            </a:extLst>
          </p:cNvPr>
          <p:cNvSpPr>
            <a:spLocks noGrp="1"/>
          </p:cNvSpPr>
          <p:nvPr>
            <p:ph type="body" sz="quarter" idx="14" hasCustomPrompt="1"/>
          </p:nvPr>
        </p:nvSpPr>
        <p:spPr>
          <a:xfrm>
            <a:off x="551384" y="6030816"/>
            <a:ext cx="1897634" cy="227584"/>
          </a:xfrm>
          <a: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a:blipFill>
        </p:spPr>
        <p:txBody>
          <a:bodyPr/>
          <a:lstStyle>
            <a:lvl1pPr marL="0" indent="0">
              <a:buFont typeface="Arial" panose="020B0604020202020204" pitchFamily="34" charset="0"/>
              <a:buNone/>
              <a:defRPr sz="100"/>
            </a:lvl1pPr>
            <a:lvl2pPr marL="0" indent="0">
              <a:buNone/>
              <a:defRPr sz="100"/>
            </a:lvl2pPr>
            <a:lvl3pPr marL="216000" indent="0">
              <a:buNone/>
              <a:defRPr sz="100"/>
            </a:lvl3pPr>
            <a:lvl4pPr marL="432000" indent="0">
              <a:buNone/>
              <a:defRPr sz="100"/>
            </a:lvl4pPr>
            <a:lvl5pPr marL="648000" indent="0">
              <a:buNone/>
              <a:defRPr sz="100"/>
            </a:lvl5pPr>
          </a:lstStyle>
          <a:p>
            <a:pPr lvl="0"/>
            <a:r>
              <a:rPr lang="en-US" dirty="0"/>
              <a:t> </a:t>
            </a:r>
            <a:endParaRPr lang="de-CH" dirty="0"/>
          </a:p>
        </p:txBody>
      </p:sp>
      <p:sp>
        <p:nvSpPr>
          <p:cNvPr id="14" name="Text Placeholder 13">
            <a:extLst>
              <a:ext uri="{FF2B5EF4-FFF2-40B4-BE49-F238E27FC236}">
                <a16:creationId xmlns:a16="http://schemas.microsoft.com/office/drawing/2014/main" id="{2EC2DAED-39C1-D15C-F6F1-2DE2A96504A3}"/>
              </a:ext>
            </a:extLst>
          </p:cNvPr>
          <p:cNvSpPr>
            <a:spLocks noGrp="1"/>
          </p:cNvSpPr>
          <p:nvPr>
            <p:ph type="body" sz="quarter" idx="15" hasCustomPrompt="1"/>
          </p:nvPr>
        </p:nvSpPr>
        <p:spPr>
          <a:xfrm>
            <a:off x="10683027" y="5481638"/>
            <a:ext cx="921600" cy="889200"/>
          </a:xfrm>
          <a: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a:blipFill>
        </p:spPr>
        <p:txBody>
          <a:bodyPr/>
          <a:lstStyle>
            <a:lvl1pPr>
              <a:defRPr sz="100"/>
            </a:lvl1pPr>
          </a:lstStyle>
          <a:p>
            <a:pPr lvl="0"/>
            <a:r>
              <a:rPr lang="en-US" dirty="0"/>
              <a:t> </a:t>
            </a:r>
            <a:endParaRPr lang="de-CH" dirty="0"/>
          </a:p>
        </p:txBody>
      </p:sp>
    </p:spTree>
    <p:extLst>
      <p:ext uri="{BB962C8B-B14F-4D97-AF65-F5344CB8AC3E}">
        <p14:creationId xmlns:p14="http://schemas.microsoft.com/office/powerpoint/2010/main" val="78792767"/>
      </p:ext>
    </p:extLst>
  </p:cSld>
  <p:clrMapOvr>
    <a:masterClrMapping/>
  </p:clrMapOvr>
  <p:extLst>
    <p:ext uri="{DCECCB84-F9BA-43D5-87BE-67443E8EF086}">
      <p15:sldGuideLst xmlns:p15="http://schemas.microsoft.com/office/powerpoint/2012/main">
        <p15:guide id="1" pos="1527" userDrawn="1">
          <p15:clr>
            <a:srgbClr val="FBAE40"/>
          </p15:clr>
        </p15:guide>
        <p15:guide id="2" pos="6153" userDrawn="1">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Closing slide blue">
    <p:bg>
      <p:bgPr>
        <a:solidFill>
          <a:schemeClr val="accent1"/>
        </a:solidFill>
        <a:effectLst/>
      </p:bgPr>
    </p:bg>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C1327929-F322-4C66-AD62-CA936854A8EB}"/>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923227" y="2256945"/>
            <a:ext cx="2452530" cy="2366977"/>
          </a:xfrm>
          <a:prstGeom prst="rect">
            <a:avLst/>
          </a:prstGeom>
        </p:spPr>
      </p:pic>
    </p:spTree>
    <p:extLst>
      <p:ext uri="{BB962C8B-B14F-4D97-AF65-F5344CB8AC3E}">
        <p14:creationId xmlns:p14="http://schemas.microsoft.com/office/powerpoint/2010/main" val="921637252"/>
      </p:ext>
    </p:extLst>
  </p:cSld>
  <p:clrMapOvr>
    <a:masterClrMapping/>
  </p:clrMapOvr>
  <p:extLst>
    <p:ext uri="{DCECCB84-F9BA-43D5-87BE-67443E8EF086}">
      <p15:sldGuideLst xmlns:p15="http://schemas.microsoft.com/office/powerpoint/2012/main">
        <p15:guide id="1" pos="1527" userDrawn="1">
          <p15:clr>
            <a:srgbClr val="FBAE40"/>
          </p15:clr>
        </p15:guide>
        <p15:guide id="2" pos="6153" userDrawn="1">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Closing slide white">
    <p:bg>
      <p:bgPr>
        <a:solidFill>
          <a:schemeClr val="bg1"/>
        </a:solidFill>
        <a:effectLst/>
      </p:bgPr>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BAB9CEAC-66A0-0C70-4BCF-FFD89959940E}"/>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4923227" y="2256945"/>
            <a:ext cx="2452530" cy="2366976"/>
          </a:xfrm>
          <a:prstGeom prst="rect">
            <a:avLst/>
          </a:prstGeom>
        </p:spPr>
      </p:pic>
    </p:spTree>
    <p:extLst>
      <p:ext uri="{BB962C8B-B14F-4D97-AF65-F5344CB8AC3E}">
        <p14:creationId xmlns:p14="http://schemas.microsoft.com/office/powerpoint/2010/main" val="67898676"/>
      </p:ext>
    </p:extLst>
  </p:cSld>
  <p:clrMapOvr>
    <a:masterClrMapping/>
  </p:clrMapOvr>
  <p:extLst>
    <p:ext uri="{DCECCB84-F9BA-43D5-87BE-67443E8EF086}">
      <p15:sldGuideLst xmlns:p15="http://schemas.microsoft.com/office/powerpoint/2012/main">
        <p15:guide id="1" pos="1527" userDrawn="1">
          <p15:clr>
            <a:srgbClr val="FBAE40"/>
          </p15:clr>
        </p15:guide>
        <p15:guide id="2" pos="6153"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Slide full image maske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10F6FF6B-039B-8A4F-ABE3-EA5F27B3484A}"/>
              </a:ext>
            </a:extLst>
          </p:cNvPr>
          <p:cNvSpPr>
            <a:spLocks noGrp="1"/>
          </p:cNvSpPr>
          <p:nvPr>
            <p:ph type="pic" sz="quarter" idx="10"/>
          </p:nvPr>
        </p:nvSpPr>
        <p:spPr>
          <a:xfrm>
            <a:off x="7032104" y="0"/>
            <a:ext cx="5159896" cy="6858000"/>
          </a:xfrm>
          <a:noFill/>
        </p:spPr>
        <p:txBody>
          <a:bodyPr/>
          <a:lstStyle>
            <a:lvl1pPr algn="ctr">
              <a:defRPr>
                <a:solidFill>
                  <a:schemeClr val="bg1"/>
                </a:solidFill>
              </a:defRPr>
            </a:lvl1pPr>
          </a:lstStyle>
          <a:p>
            <a:r>
              <a:rPr lang="en-US"/>
              <a:t>Click icon to add picture</a:t>
            </a:r>
            <a:endParaRPr lang="en-US" dirty="0"/>
          </a:p>
        </p:txBody>
      </p:sp>
      <p:sp>
        <p:nvSpPr>
          <p:cNvPr id="2" name="Title 1">
            <a:extLst>
              <a:ext uri="{FF2B5EF4-FFF2-40B4-BE49-F238E27FC236}">
                <a16:creationId xmlns:a16="http://schemas.microsoft.com/office/drawing/2014/main" id="{DD339B00-1908-81EF-57F0-7FD48D872DA8}"/>
              </a:ext>
            </a:extLst>
          </p:cNvPr>
          <p:cNvSpPr>
            <a:spLocks noGrp="1"/>
          </p:cNvSpPr>
          <p:nvPr>
            <p:ph type="ctrTitle"/>
          </p:nvPr>
        </p:nvSpPr>
        <p:spPr>
          <a:xfrm>
            <a:off x="623888" y="476250"/>
            <a:ext cx="6336208" cy="3251788"/>
          </a:xfrm>
        </p:spPr>
        <p:txBody>
          <a:bodyPr anchor="b"/>
          <a:lstStyle>
            <a:lvl1pPr algn="l">
              <a:defRPr sz="7200">
                <a:solidFill>
                  <a:schemeClr val="bg1"/>
                </a:solidFill>
              </a:defRPr>
            </a:lvl1pPr>
          </a:lstStyle>
          <a:p>
            <a:r>
              <a:rPr lang="en-US"/>
              <a:t>Click to edit Master title style</a:t>
            </a:r>
            <a:endParaRPr lang="de-CH" dirty="0"/>
          </a:p>
        </p:txBody>
      </p:sp>
      <p:sp>
        <p:nvSpPr>
          <p:cNvPr id="3" name="Subtitle 2">
            <a:extLst>
              <a:ext uri="{FF2B5EF4-FFF2-40B4-BE49-F238E27FC236}">
                <a16:creationId xmlns:a16="http://schemas.microsoft.com/office/drawing/2014/main" id="{5E7BC4A5-9DE0-6B2C-4F83-562A0153A4A5}"/>
              </a:ext>
            </a:extLst>
          </p:cNvPr>
          <p:cNvSpPr>
            <a:spLocks noGrp="1"/>
          </p:cNvSpPr>
          <p:nvPr>
            <p:ph type="subTitle" idx="1"/>
          </p:nvPr>
        </p:nvSpPr>
        <p:spPr>
          <a:xfrm>
            <a:off x="623888" y="3789040"/>
            <a:ext cx="6336208" cy="1468760"/>
          </a:xfrm>
        </p:spPr>
        <p:txBody>
          <a:bodyPr/>
          <a:lstStyle>
            <a:lvl1pPr marL="0" indent="0" algn="l">
              <a:buNone/>
              <a:defRPr sz="280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de-CH" dirty="0"/>
          </a:p>
        </p:txBody>
      </p:sp>
      <p:sp>
        <p:nvSpPr>
          <p:cNvPr id="14" name="Text Placeholder 13">
            <a:extLst>
              <a:ext uri="{FF2B5EF4-FFF2-40B4-BE49-F238E27FC236}">
                <a16:creationId xmlns:a16="http://schemas.microsoft.com/office/drawing/2014/main" id="{90418D3D-F6E1-E611-337E-DF172A403293}"/>
              </a:ext>
            </a:extLst>
          </p:cNvPr>
          <p:cNvSpPr>
            <a:spLocks noGrp="1"/>
          </p:cNvSpPr>
          <p:nvPr>
            <p:ph type="body" sz="quarter" idx="11" hasCustomPrompt="1"/>
          </p:nvPr>
        </p:nvSpPr>
        <p:spPr>
          <a:xfrm>
            <a:off x="623888" y="6065986"/>
            <a:ext cx="6480175" cy="387350"/>
          </a:xfrm>
        </p:spPr>
        <p:txBody>
          <a:bodyPr/>
          <a:lstStyle>
            <a:lvl1pPr>
              <a:defRPr spc="0" baseline="0">
                <a:solidFill>
                  <a:schemeClr val="bg1"/>
                </a:solidFill>
                <a:latin typeface="+mj-lt"/>
              </a:defRPr>
            </a:lvl1pPr>
          </a:lstStyle>
          <a:p>
            <a:pPr lvl="0"/>
            <a:r>
              <a:rPr lang="en-US" dirty="0"/>
              <a:t>XX Month YYYY – Version XX</a:t>
            </a:r>
          </a:p>
        </p:txBody>
      </p:sp>
      <p:sp>
        <p:nvSpPr>
          <p:cNvPr id="5" name="Text Placeholder 4">
            <a:extLst>
              <a:ext uri="{FF2B5EF4-FFF2-40B4-BE49-F238E27FC236}">
                <a16:creationId xmlns:a16="http://schemas.microsoft.com/office/drawing/2014/main" id="{7E023A5F-21A7-E620-D52D-D22BD9498DA1}"/>
              </a:ext>
            </a:extLst>
          </p:cNvPr>
          <p:cNvSpPr>
            <a:spLocks noGrp="1"/>
          </p:cNvSpPr>
          <p:nvPr>
            <p:ph type="body" sz="quarter" idx="12" hasCustomPrompt="1"/>
          </p:nvPr>
        </p:nvSpPr>
        <p:spPr>
          <a:xfrm>
            <a:off x="10434112" y="5715336"/>
            <a:ext cx="1134000" cy="738000"/>
          </a:xfrm>
          <a:blipFill>
            <a:blip r:embed="rId2">
              <a:extLst>
                <a:ext uri="{96DAC541-7B7A-43D3-8B79-37D633B846F1}">
                  <asvg:svgBlip xmlns:asvg="http://schemas.microsoft.com/office/drawing/2016/SVG/main" r:embed="rId3"/>
                </a:ext>
              </a:extLst>
            </a:blip>
            <a:stretch>
              <a:fillRect/>
            </a:stretch>
          </a:blipFill>
        </p:spPr>
        <p:txBody>
          <a:bodyPr/>
          <a:lstStyle>
            <a:lvl1pPr>
              <a:defRPr sz="100"/>
            </a:lvl1pPr>
          </a:lstStyle>
          <a:p>
            <a:pPr lvl="0"/>
            <a:r>
              <a:rPr lang="en-US" dirty="0"/>
              <a:t> </a:t>
            </a:r>
          </a:p>
        </p:txBody>
      </p:sp>
    </p:spTree>
    <p:extLst>
      <p:ext uri="{BB962C8B-B14F-4D97-AF65-F5344CB8AC3E}">
        <p14:creationId xmlns:p14="http://schemas.microsoft.com/office/powerpoint/2010/main" val="10053040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genda simp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261E5-763E-3AA4-5D7D-1E4F9B716053}"/>
              </a:ext>
            </a:extLst>
          </p:cNvPr>
          <p:cNvSpPr>
            <a:spLocks noGrp="1"/>
          </p:cNvSpPr>
          <p:nvPr>
            <p:ph type="title"/>
          </p:nvPr>
        </p:nvSpPr>
        <p:spPr/>
        <p:txBody>
          <a:bodyPr/>
          <a:lstStyle/>
          <a:p>
            <a:r>
              <a:rPr lang="en-US"/>
              <a:t>Click to edit Master title style</a:t>
            </a:r>
            <a:endParaRPr lang="de-CH"/>
          </a:p>
        </p:txBody>
      </p:sp>
      <p:sp>
        <p:nvSpPr>
          <p:cNvPr id="5" name="Footer Placeholder 4">
            <a:extLst>
              <a:ext uri="{FF2B5EF4-FFF2-40B4-BE49-F238E27FC236}">
                <a16:creationId xmlns:a16="http://schemas.microsoft.com/office/drawing/2014/main" id="{F73BBC05-81AF-DF7F-5FC5-85E0000F5AE6}"/>
              </a:ext>
            </a:extLst>
          </p:cNvPr>
          <p:cNvSpPr>
            <a:spLocks noGrp="1"/>
          </p:cNvSpPr>
          <p:nvPr>
            <p:ph type="ftr" sz="quarter" idx="11"/>
          </p:nvPr>
        </p:nvSpPr>
        <p:spPr/>
        <p:txBody>
          <a:bodyPr/>
          <a:lstStyle/>
          <a:p>
            <a:r>
              <a:rPr lang="en-US"/>
              <a:t>XX Month YYYY  |  Presentation title, venue, speaker</a:t>
            </a:r>
            <a:endParaRPr lang="de-CH"/>
          </a:p>
        </p:txBody>
      </p:sp>
      <p:sp>
        <p:nvSpPr>
          <p:cNvPr id="6" name="Slide Number Placeholder 5">
            <a:extLst>
              <a:ext uri="{FF2B5EF4-FFF2-40B4-BE49-F238E27FC236}">
                <a16:creationId xmlns:a16="http://schemas.microsoft.com/office/drawing/2014/main" id="{D1FFDA49-5F6A-A880-95AD-8B2E6B45F623}"/>
              </a:ext>
            </a:extLst>
          </p:cNvPr>
          <p:cNvSpPr>
            <a:spLocks noGrp="1"/>
          </p:cNvSpPr>
          <p:nvPr>
            <p:ph type="sldNum" sz="quarter" idx="12"/>
          </p:nvPr>
        </p:nvSpPr>
        <p:spPr/>
        <p:txBody>
          <a:bodyPr/>
          <a:lstStyle/>
          <a:p>
            <a:fld id="{7C2DC9DC-5E8A-442A-B8BB-4433D0083E44}" type="slidenum">
              <a:rPr lang="de-CH" smtClean="0"/>
              <a:t>‹#›</a:t>
            </a:fld>
            <a:endParaRPr lang="de-CH"/>
          </a:p>
        </p:txBody>
      </p:sp>
      <p:sp>
        <p:nvSpPr>
          <p:cNvPr id="8" name="Text Placeholder 7">
            <a:extLst>
              <a:ext uri="{FF2B5EF4-FFF2-40B4-BE49-F238E27FC236}">
                <a16:creationId xmlns:a16="http://schemas.microsoft.com/office/drawing/2014/main" id="{76AF1AF8-7F3B-B850-E2DA-6C2C0D43822C}"/>
              </a:ext>
            </a:extLst>
          </p:cNvPr>
          <p:cNvSpPr>
            <a:spLocks noGrp="1"/>
          </p:cNvSpPr>
          <p:nvPr>
            <p:ph type="body" sz="quarter" idx="13"/>
          </p:nvPr>
        </p:nvSpPr>
        <p:spPr>
          <a:xfrm>
            <a:off x="623887" y="1484785"/>
            <a:ext cx="10944225" cy="4681065"/>
          </a:xfrm>
        </p:spPr>
        <p:txBody>
          <a:bodyPr numCol="2"/>
          <a:lstStyle>
            <a:lvl1pPr marL="457200" indent="-457200">
              <a:buFont typeface="+mj-lt"/>
              <a:buAutoNum type="arabicPeriod"/>
              <a:tabLst>
                <a:tab pos="717550" algn="l"/>
                <a:tab pos="5289550" algn="r"/>
              </a:tabLst>
              <a:defRPr sz="2400">
                <a:latin typeface="+mj-lt"/>
              </a:defRPr>
            </a:lvl1pPr>
            <a:lvl2pPr marL="450850" indent="0">
              <a:lnSpc>
                <a:spcPct val="120000"/>
              </a:lnSpc>
              <a:spcBef>
                <a:spcPts val="0"/>
              </a:spcBef>
              <a:buNone/>
              <a:tabLst>
                <a:tab pos="717550" algn="l"/>
                <a:tab pos="5289550" algn="r"/>
              </a:tabLst>
              <a:defRPr sz="1800"/>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26922055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genda 9 boxes">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261E5-763E-3AA4-5D7D-1E4F9B716053}"/>
              </a:ext>
            </a:extLst>
          </p:cNvPr>
          <p:cNvSpPr>
            <a:spLocks noGrp="1"/>
          </p:cNvSpPr>
          <p:nvPr>
            <p:ph type="title"/>
          </p:nvPr>
        </p:nvSpPr>
        <p:spPr/>
        <p:txBody>
          <a:bodyPr/>
          <a:lstStyle/>
          <a:p>
            <a:r>
              <a:rPr lang="en-US"/>
              <a:t>Click to edit Master title style</a:t>
            </a:r>
            <a:endParaRPr lang="de-CH"/>
          </a:p>
        </p:txBody>
      </p:sp>
      <p:sp>
        <p:nvSpPr>
          <p:cNvPr id="5" name="Footer Placeholder 4">
            <a:extLst>
              <a:ext uri="{FF2B5EF4-FFF2-40B4-BE49-F238E27FC236}">
                <a16:creationId xmlns:a16="http://schemas.microsoft.com/office/drawing/2014/main" id="{F73BBC05-81AF-DF7F-5FC5-85E0000F5AE6}"/>
              </a:ext>
            </a:extLst>
          </p:cNvPr>
          <p:cNvSpPr>
            <a:spLocks noGrp="1"/>
          </p:cNvSpPr>
          <p:nvPr>
            <p:ph type="ftr" sz="quarter" idx="11"/>
          </p:nvPr>
        </p:nvSpPr>
        <p:spPr/>
        <p:txBody>
          <a:bodyPr/>
          <a:lstStyle/>
          <a:p>
            <a:r>
              <a:rPr lang="en-US"/>
              <a:t>XX Month YYYY  |  Presentation title, venue, speaker</a:t>
            </a:r>
            <a:endParaRPr lang="de-CH"/>
          </a:p>
        </p:txBody>
      </p:sp>
      <p:sp>
        <p:nvSpPr>
          <p:cNvPr id="6" name="Slide Number Placeholder 5">
            <a:extLst>
              <a:ext uri="{FF2B5EF4-FFF2-40B4-BE49-F238E27FC236}">
                <a16:creationId xmlns:a16="http://schemas.microsoft.com/office/drawing/2014/main" id="{D1FFDA49-5F6A-A880-95AD-8B2E6B45F623}"/>
              </a:ext>
            </a:extLst>
          </p:cNvPr>
          <p:cNvSpPr>
            <a:spLocks noGrp="1"/>
          </p:cNvSpPr>
          <p:nvPr>
            <p:ph type="sldNum" sz="quarter" idx="12"/>
          </p:nvPr>
        </p:nvSpPr>
        <p:spPr/>
        <p:txBody>
          <a:bodyPr/>
          <a:lstStyle/>
          <a:p>
            <a:fld id="{7C2DC9DC-5E8A-442A-B8BB-4433D0083E44}" type="slidenum">
              <a:rPr lang="de-CH" smtClean="0"/>
              <a:t>‹#›</a:t>
            </a:fld>
            <a:endParaRPr lang="de-CH"/>
          </a:p>
        </p:txBody>
      </p:sp>
      <p:sp>
        <p:nvSpPr>
          <p:cNvPr id="8" name="Text Placeholder 7">
            <a:extLst>
              <a:ext uri="{FF2B5EF4-FFF2-40B4-BE49-F238E27FC236}">
                <a16:creationId xmlns:a16="http://schemas.microsoft.com/office/drawing/2014/main" id="{76AF1AF8-7F3B-B850-E2DA-6C2C0D43822C}"/>
              </a:ext>
            </a:extLst>
          </p:cNvPr>
          <p:cNvSpPr>
            <a:spLocks noGrp="1"/>
          </p:cNvSpPr>
          <p:nvPr>
            <p:ph type="body" sz="quarter" idx="13"/>
          </p:nvPr>
        </p:nvSpPr>
        <p:spPr>
          <a:xfrm>
            <a:off x="635062" y="1484313"/>
            <a:ext cx="3517200" cy="1440631"/>
          </a:xfrm>
          <a:prstGeom prst="roundRect">
            <a:avLst>
              <a:gd name="adj" fmla="val 16302"/>
            </a:avLst>
          </a:prstGeom>
          <a:solidFill>
            <a:schemeClr val="bg1"/>
          </a:solidFill>
          <a:ln>
            <a:noFill/>
          </a:ln>
        </p:spPr>
        <p:txBody>
          <a:bodyPr lIns="900000" tIns="180000" rIns="180000" bIns="180000" numCol="1"/>
          <a:lstStyle>
            <a:lvl1pPr marL="0" indent="0">
              <a:spcBef>
                <a:spcPts val="0"/>
              </a:spcBef>
              <a:buFont typeface="+mj-lt"/>
              <a:buNone/>
              <a:tabLst>
                <a:tab pos="717550" algn="l"/>
                <a:tab pos="5289550" algn="r"/>
              </a:tabLst>
              <a:defRPr sz="1400">
                <a:latin typeface="+mj-lt"/>
              </a:defRPr>
            </a:lvl1pPr>
            <a:lvl2pPr marL="450850" indent="0">
              <a:spcBef>
                <a:spcPts val="0"/>
              </a:spcBef>
              <a:buFont typeface="+mj-lt"/>
              <a:buNone/>
              <a:tabLst>
                <a:tab pos="717550" algn="l"/>
                <a:tab pos="5289550" algn="r"/>
              </a:tabLst>
              <a:defRPr sz="2400"/>
            </a:lvl2pPr>
          </a:lstStyle>
          <a:p>
            <a:pPr lvl="0"/>
            <a:r>
              <a:rPr lang="en-US"/>
              <a:t>Click to edit Master text styles</a:t>
            </a:r>
          </a:p>
        </p:txBody>
      </p:sp>
      <p:sp>
        <p:nvSpPr>
          <p:cNvPr id="9" name="Text Placeholder 8">
            <a:extLst>
              <a:ext uri="{FF2B5EF4-FFF2-40B4-BE49-F238E27FC236}">
                <a16:creationId xmlns:a16="http://schemas.microsoft.com/office/drawing/2014/main" id="{027E63B4-AFD7-0626-8A2A-9EA7B4FE6A5F}"/>
              </a:ext>
            </a:extLst>
          </p:cNvPr>
          <p:cNvSpPr>
            <a:spLocks noGrp="1"/>
          </p:cNvSpPr>
          <p:nvPr>
            <p:ph type="body" sz="quarter" idx="14" hasCustomPrompt="1"/>
          </p:nvPr>
        </p:nvSpPr>
        <p:spPr>
          <a:xfrm>
            <a:off x="839416" y="1700808"/>
            <a:ext cx="720477" cy="574675"/>
          </a:xfrm>
        </p:spPr>
        <p:txBody>
          <a:bodyPr/>
          <a:lstStyle>
            <a:lvl1pPr>
              <a:defRPr sz="3600">
                <a:latin typeface="+mj-lt"/>
              </a:defRPr>
            </a:lvl1pPr>
          </a:lstStyle>
          <a:p>
            <a:pPr lvl="0"/>
            <a:r>
              <a:rPr lang="en-US" dirty="0"/>
              <a:t>00</a:t>
            </a:r>
          </a:p>
        </p:txBody>
      </p:sp>
      <p:sp>
        <p:nvSpPr>
          <p:cNvPr id="10" name="Text Placeholder 7">
            <a:extLst>
              <a:ext uri="{FF2B5EF4-FFF2-40B4-BE49-F238E27FC236}">
                <a16:creationId xmlns:a16="http://schemas.microsoft.com/office/drawing/2014/main" id="{8F421D12-22AC-5D40-9D80-470BE10651C3}"/>
              </a:ext>
            </a:extLst>
          </p:cNvPr>
          <p:cNvSpPr>
            <a:spLocks noGrp="1"/>
          </p:cNvSpPr>
          <p:nvPr>
            <p:ph type="body" sz="quarter" idx="15"/>
          </p:nvPr>
        </p:nvSpPr>
        <p:spPr>
          <a:xfrm>
            <a:off x="4341435" y="1484313"/>
            <a:ext cx="3517200" cy="1440631"/>
          </a:xfrm>
          <a:prstGeom prst="roundRect">
            <a:avLst>
              <a:gd name="adj" fmla="val 16302"/>
            </a:avLst>
          </a:prstGeom>
          <a:solidFill>
            <a:schemeClr val="bg1"/>
          </a:solidFill>
          <a:ln>
            <a:noFill/>
          </a:ln>
        </p:spPr>
        <p:txBody>
          <a:bodyPr lIns="900000" tIns="180000" rIns="180000" bIns="180000" numCol="1"/>
          <a:lstStyle>
            <a:lvl1pPr marL="0" indent="0">
              <a:spcBef>
                <a:spcPts val="0"/>
              </a:spcBef>
              <a:buFont typeface="+mj-lt"/>
              <a:buNone/>
              <a:tabLst>
                <a:tab pos="717550" algn="l"/>
                <a:tab pos="5289550" algn="r"/>
              </a:tabLst>
              <a:defRPr sz="1400">
                <a:latin typeface="+mj-lt"/>
              </a:defRPr>
            </a:lvl1pPr>
            <a:lvl2pPr marL="450850" indent="0">
              <a:spcBef>
                <a:spcPts val="0"/>
              </a:spcBef>
              <a:buFont typeface="+mj-lt"/>
              <a:buNone/>
              <a:tabLst>
                <a:tab pos="717550" algn="l"/>
                <a:tab pos="5289550" algn="r"/>
              </a:tabLst>
              <a:defRPr sz="2400"/>
            </a:lvl2pPr>
          </a:lstStyle>
          <a:p>
            <a:pPr lvl="0"/>
            <a:r>
              <a:rPr lang="en-US"/>
              <a:t>Click to edit Master text styles</a:t>
            </a:r>
          </a:p>
        </p:txBody>
      </p:sp>
      <p:sp>
        <p:nvSpPr>
          <p:cNvPr id="11" name="Text Placeholder 8">
            <a:extLst>
              <a:ext uri="{FF2B5EF4-FFF2-40B4-BE49-F238E27FC236}">
                <a16:creationId xmlns:a16="http://schemas.microsoft.com/office/drawing/2014/main" id="{19F838C1-150C-0B92-E362-AB5CFD5F7968}"/>
              </a:ext>
            </a:extLst>
          </p:cNvPr>
          <p:cNvSpPr>
            <a:spLocks noGrp="1"/>
          </p:cNvSpPr>
          <p:nvPr>
            <p:ph type="body" sz="quarter" idx="16" hasCustomPrompt="1"/>
          </p:nvPr>
        </p:nvSpPr>
        <p:spPr>
          <a:xfrm>
            <a:off x="4547580" y="1700808"/>
            <a:ext cx="720477" cy="574675"/>
          </a:xfrm>
        </p:spPr>
        <p:txBody>
          <a:bodyPr/>
          <a:lstStyle>
            <a:lvl1pPr>
              <a:defRPr sz="3600">
                <a:latin typeface="+mj-lt"/>
              </a:defRPr>
            </a:lvl1pPr>
          </a:lstStyle>
          <a:p>
            <a:pPr lvl="0"/>
            <a:r>
              <a:rPr lang="en-US" dirty="0"/>
              <a:t>00</a:t>
            </a:r>
          </a:p>
        </p:txBody>
      </p:sp>
      <p:sp>
        <p:nvSpPr>
          <p:cNvPr id="12" name="Text Placeholder 7">
            <a:extLst>
              <a:ext uri="{FF2B5EF4-FFF2-40B4-BE49-F238E27FC236}">
                <a16:creationId xmlns:a16="http://schemas.microsoft.com/office/drawing/2014/main" id="{7ADEB5C7-CE03-924E-E939-37D78FB9BD5F}"/>
              </a:ext>
            </a:extLst>
          </p:cNvPr>
          <p:cNvSpPr>
            <a:spLocks noGrp="1"/>
          </p:cNvSpPr>
          <p:nvPr>
            <p:ph type="body" sz="quarter" idx="17"/>
          </p:nvPr>
        </p:nvSpPr>
        <p:spPr>
          <a:xfrm>
            <a:off x="8047808" y="1484313"/>
            <a:ext cx="3517200" cy="1440631"/>
          </a:xfrm>
          <a:prstGeom prst="roundRect">
            <a:avLst>
              <a:gd name="adj" fmla="val 16302"/>
            </a:avLst>
          </a:prstGeom>
          <a:solidFill>
            <a:schemeClr val="bg1"/>
          </a:solidFill>
          <a:ln>
            <a:noFill/>
          </a:ln>
        </p:spPr>
        <p:txBody>
          <a:bodyPr lIns="900000" tIns="180000" rIns="180000" bIns="180000" numCol="1"/>
          <a:lstStyle>
            <a:lvl1pPr marL="0" indent="0">
              <a:spcBef>
                <a:spcPts val="0"/>
              </a:spcBef>
              <a:buFont typeface="+mj-lt"/>
              <a:buNone/>
              <a:tabLst>
                <a:tab pos="717550" algn="l"/>
                <a:tab pos="5289550" algn="r"/>
              </a:tabLst>
              <a:defRPr sz="1400">
                <a:latin typeface="+mj-lt"/>
              </a:defRPr>
            </a:lvl1pPr>
            <a:lvl2pPr marL="450850" indent="0">
              <a:spcBef>
                <a:spcPts val="0"/>
              </a:spcBef>
              <a:buFont typeface="+mj-lt"/>
              <a:buNone/>
              <a:tabLst>
                <a:tab pos="717550" algn="l"/>
                <a:tab pos="5289550" algn="r"/>
              </a:tabLst>
              <a:defRPr sz="2400"/>
            </a:lvl2pPr>
          </a:lstStyle>
          <a:p>
            <a:pPr lvl="0"/>
            <a:r>
              <a:rPr lang="en-US"/>
              <a:t>Click to edit Master text styles</a:t>
            </a:r>
          </a:p>
        </p:txBody>
      </p:sp>
      <p:sp>
        <p:nvSpPr>
          <p:cNvPr id="13" name="Text Placeholder 8">
            <a:extLst>
              <a:ext uri="{FF2B5EF4-FFF2-40B4-BE49-F238E27FC236}">
                <a16:creationId xmlns:a16="http://schemas.microsoft.com/office/drawing/2014/main" id="{4EA2AF16-ABB0-A341-B8CC-3549014CDCE8}"/>
              </a:ext>
            </a:extLst>
          </p:cNvPr>
          <p:cNvSpPr>
            <a:spLocks noGrp="1"/>
          </p:cNvSpPr>
          <p:nvPr>
            <p:ph type="body" sz="quarter" idx="18" hasCustomPrompt="1"/>
          </p:nvPr>
        </p:nvSpPr>
        <p:spPr>
          <a:xfrm>
            <a:off x="8256240" y="1700808"/>
            <a:ext cx="720477" cy="574675"/>
          </a:xfrm>
        </p:spPr>
        <p:txBody>
          <a:bodyPr/>
          <a:lstStyle>
            <a:lvl1pPr>
              <a:defRPr sz="3600">
                <a:latin typeface="+mj-lt"/>
              </a:defRPr>
            </a:lvl1pPr>
          </a:lstStyle>
          <a:p>
            <a:pPr lvl="0"/>
            <a:r>
              <a:rPr lang="en-US" dirty="0"/>
              <a:t>00</a:t>
            </a:r>
          </a:p>
        </p:txBody>
      </p:sp>
      <p:sp>
        <p:nvSpPr>
          <p:cNvPr id="14" name="Text Placeholder 7">
            <a:extLst>
              <a:ext uri="{FF2B5EF4-FFF2-40B4-BE49-F238E27FC236}">
                <a16:creationId xmlns:a16="http://schemas.microsoft.com/office/drawing/2014/main" id="{A1B2242A-8138-DFE2-37F4-0EDEA6410BBB}"/>
              </a:ext>
            </a:extLst>
          </p:cNvPr>
          <p:cNvSpPr>
            <a:spLocks noGrp="1"/>
          </p:cNvSpPr>
          <p:nvPr>
            <p:ph type="body" sz="quarter" idx="19"/>
          </p:nvPr>
        </p:nvSpPr>
        <p:spPr>
          <a:xfrm>
            <a:off x="635062" y="3113296"/>
            <a:ext cx="3517200" cy="1440631"/>
          </a:xfrm>
          <a:prstGeom prst="roundRect">
            <a:avLst>
              <a:gd name="adj" fmla="val 16302"/>
            </a:avLst>
          </a:prstGeom>
          <a:solidFill>
            <a:schemeClr val="bg1"/>
          </a:solidFill>
          <a:ln>
            <a:noFill/>
          </a:ln>
        </p:spPr>
        <p:txBody>
          <a:bodyPr lIns="900000" tIns="180000" rIns="180000" bIns="180000" numCol="1"/>
          <a:lstStyle>
            <a:lvl1pPr marL="0" indent="0">
              <a:spcBef>
                <a:spcPts val="0"/>
              </a:spcBef>
              <a:buFont typeface="+mj-lt"/>
              <a:buNone/>
              <a:tabLst>
                <a:tab pos="717550" algn="l"/>
                <a:tab pos="5289550" algn="r"/>
              </a:tabLst>
              <a:defRPr sz="1400">
                <a:latin typeface="+mj-lt"/>
              </a:defRPr>
            </a:lvl1pPr>
            <a:lvl2pPr marL="450850" indent="0">
              <a:spcBef>
                <a:spcPts val="0"/>
              </a:spcBef>
              <a:buFont typeface="+mj-lt"/>
              <a:buNone/>
              <a:tabLst>
                <a:tab pos="717550" algn="l"/>
                <a:tab pos="5289550" algn="r"/>
              </a:tabLst>
              <a:defRPr sz="2400"/>
            </a:lvl2pPr>
          </a:lstStyle>
          <a:p>
            <a:pPr lvl="0"/>
            <a:r>
              <a:rPr lang="en-US"/>
              <a:t>Click to edit Master text styles</a:t>
            </a:r>
          </a:p>
        </p:txBody>
      </p:sp>
      <p:sp>
        <p:nvSpPr>
          <p:cNvPr id="15" name="Text Placeholder 8">
            <a:extLst>
              <a:ext uri="{FF2B5EF4-FFF2-40B4-BE49-F238E27FC236}">
                <a16:creationId xmlns:a16="http://schemas.microsoft.com/office/drawing/2014/main" id="{2EEE399B-7D19-F2FA-BDE1-8C8B9AB33375}"/>
              </a:ext>
            </a:extLst>
          </p:cNvPr>
          <p:cNvSpPr>
            <a:spLocks noGrp="1"/>
          </p:cNvSpPr>
          <p:nvPr>
            <p:ph type="body" sz="quarter" idx="20" hasCustomPrompt="1"/>
          </p:nvPr>
        </p:nvSpPr>
        <p:spPr>
          <a:xfrm>
            <a:off x="839416" y="3329791"/>
            <a:ext cx="720477" cy="574675"/>
          </a:xfrm>
        </p:spPr>
        <p:txBody>
          <a:bodyPr/>
          <a:lstStyle>
            <a:lvl1pPr>
              <a:defRPr sz="3600">
                <a:latin typeface="+mj-lt"/>
              </a:defRPr>
            </a:lvl1pPr>
          </a:lstStyle>
          <a:p>
            <a:pPr lvl="0"/>
            <a:r>
              <a:rPr lang="en-US" dirty="0"/>
              <a:t>00</a:t>
            </a:r>
          </a:p>
        </p:txBody>
      </p:sp>
      <p:sp>
        <p:nvSpPr>
          <p:cNvPr id="16" name="Text Placeholder 7">
            <a:extLst>
              <a:ext uri="{FF2B5EF4-FFF2-40B4-BE49-F238E27FC236}">
                <a16:creationId xmlns:a16="http://schemas.microsoft.com/office/drawing/2014/main" id="{53B78F35-40D7-5856-8BA6-933E87360456}"/>
              </a:ext>
            </a:extLst>
          </p:cNvPr>
          <p:cNvSpPr>
            <a:spLocks noGrp="1"/>
          </p:cNvSpPr>
          <p:nvPr>
            <p:ph type="body" sz="quarter" idx="21"/>
          </p:nvPr>
        </p:nvSpPr>
        <p:spPr>
          <a:xfrm>
            <a:off x="4337886" y="3113296"/>
            <a:ext cx="3517200" cy="1440631"/>
          </a:xfrm>
          <a:prstGeom prst="roundRect">
            <a:avLst>
              <a:gd name="adj" fmla="val 16302"/>
            </a:avLst>
          </a:prstGeom>
          <a:solidFill>
            <a:schemeClr val="bg1"/>
          </a:solidFill>
          <a:ln>
            <a:noFill/>
          </a:ln>
        </p:spPr>
        <p:txBody>
          <a:bodyPr lIns="900000" tIns="180000" rIns="180000" bIns="180000" numCol="1"/>
          <a:lstStyle>
            <a:lvl1pPr marL="0" indent="0">
              <a:spcBef>
                <a:spcPts val="0"/>
              </a:spcBef>
              <a:buFont typeface="+mj-lt"/>
              <a:buNone/>
              <a:tabLst>
                <a:tab pos="717550" algn="l"/>
                <a:tab pos="5289550" algn="r"/>
              </a:tabLst>
              <a:defRPr sz="1400">
                <a:latin typeface="+mj-lt"/>
              </a:defRPr>
            </a:lvl1pPr>
            <a:lvl2pPr marL="450850" indent="0">
              <a:spcBef>
                <a:spcPts val="0"/>
              </a:spcBef>
              <a:buFont typeface="+mj-lt"/>
              <a:buNone/>
              <a:tabLst>
                <a:tab pos="717550" algn="l"/>
                <a:tab pos="5289550" algn="r"/>
              </a:tabLst>
              <a:defRPr sz="2400"/>
            </a:lvl2pPr>
          </a:lstStyle>
          <a:p>
            <a:pPr lvl="0"/>
            <a:r>
              <a:rPr lang="en-US"/>
              <a:t>Click to edit Master text styles</a:t>
            </a:r>
          </a:p>
        </p:txBody>
      </p:sp>
      <p:sp>
        <p:nvSpPr>
          <p:cNvPr id="17" name="Text Placeholder 8">
            <a:extLst>
              <a:ext uri="{FF2B5EF4-FFF2-40B4-BE49-F238E27FC236}">
                <a16:creationId xmlns:a16="http://schemas.microsoft.com/office/drawing/2014/main" id="{1691CD41-E29D-33D9-3F38-21DAE7F4773A}"/>
              </a:ext>
            </a:extLst>
          </p:cNvPr>
          <p:cNvSpPr>
            <a:spLocks noGrp="1"/>
          </p:cNvSpPr>
          <p:nvPr>
            <p:ph type="body" sz="quarter" idx="22" hasCustomPrompt="1"/>
          </p:nvPr>
        </p:nvSpPr>
        <p:spPr>
          <a:xfrm>
            <a:off x="4547580" y="3329791"/>
            <a:ext cx="720477" cy="574675"/>
          </a:xfrm>
        </p:spPr>
        <p:txBody>
          <a:bodyPr/>
          <a:lstStyle>
            <a:lvl1pPr>
              <a:defRPr sz="3600">
                <a:latin typeface="+mj-lt"/>
              </a:defRPr>
            </a:lvl1pPr>
          </a:lstStyle>
          <a:p>
            <a:pPr lvl="0"/>
            <a:r>
              <a:rPr lang="en-US" dirty="0"/>
              <a:t>00</a:t>
            </a:r>
          </a:p>
        </p:txBody>
      </p:sp>
      <p:sp>
        <p:nvSpPr>
          <p:cNvPr id="18" name="Text Placeholder 7">
            <a:extLst>
              <a:ext uri="{FF2B5EF4-FFF2-40B4-BE49-F238E27FC236}">
                <a16:creationId xmlns:a16="http://schemas.microsoft.com/office/drawing/2014/main" id="{F2FBB81E-D744-85D9-5C73-F96E05C0C563}"/>
              </a:ext>
            </a:extLst>
          </p:cNvPr>
          <p:cNvSpPr>
            <a:spLocks noGrp="1"/>
          </p:cNvSpPr>
          <p:nvPr>
            <p:ph type="body" sz="quarter" idx="23"/>
          </p:nvPr>
        </p:nvSpPr>
        <p:spPr>
          <a:xfrm>
            <a:off x="8047808" y="3113296"/>
            <a:ext cx="3517200" cy="1440631"/>
          </a:xfrm>
          <a:prstGeom prst="roundRect">
            <a:avLst>
              <a:gd name="adj" fmla="val 16302"/>
            </a:avLst>
          </a:prstGeom>
          <a:solidFill>
            <a:schemeClr val="bg1"/>
          </a:solidFill>
          <a:ln>
            <a:noFill/>
          </a:ln>
        </p:spPr>
        <p:txBody>
          <a:bodyPr lIns="900000" tIns="180000" rIns="180000" bIns="180000" numCol="1"/>
          <a:lstStyle>
            <a:lvl1pPr marL="0" indent="0">
              <a:spcBef>
                <a:spcPts val="0"/>
              </a:spcBef>
              <a:buFont typeface="+mj-lt"/>
              <a:buNone/>
              <a:tabLst>
                <a:tab pos="717550" algn="l"/>
                <a:tab pos="5289550" algn="r"/>
              </a:tabLst>
              <a:defRPr sz="1400">
                <a:latin typeface="+mj-lt"/>
              </a:defRPr>
            </a:lvl1pPr>
            <a:lvl2pPr marL="450850" indent="0">
              <a:spcBef>
                <a:spcPts val="0"/>
              </a:spcBef>
              <a:buFont typeface="+mj-lt"/>
              <a:buNone/>
              <a:tabLst>
                <a:tab pos="717550" algn="l"/>
                <a:tab pos="5289550" algn="r"/>
              </a:tabLst>
              <a:defRPr sz="2400"/>
            </a:lvl2pPr>
          </a:lstStyle>
          <a:p>
            <a:pPr lvl="0"/>
            <a:r>
              <a:rPr lang="en-US"/>
              <a:t>Click to edit Master text styles</a:t>
            </a:r>
          </a:p>
        </p:txBody>
      </p:sp>
      <p:sp>
        <p:nvSpPr>
          <p:cNvPr id="19" name="Text Placeholder 8">
            <a:extLst>
              <a:ext uri="{FF2B5EF4-FFF2-40B4-BE49-F238E27FC236}">
                <a16:creationId xmlns:a16="http://schemas.microsoft.com/office/drawing/2014/main" id="{B577ED9C-3FF8-5F2E-04D9-F284776A6569}"/>
              </a:ext>
            </a:extLst>
          </p:cNvPr>
          <p:cNvSpPr>
            <a:spLocks noGrp="1"/>
          </p:cNvSpPr>
          <p:nvPr>
            <p:ph type="body" sz="quarter" idx="24" hasCustomPrompt="1"/>
          </p:nvPr>
        </p:nvSpPr>
        <p:spPr>
          <a:xfrm>
            <a:off x="8256240" y="3329791"/>
            <a:ext cx="720477" cy="574675"/>
          </a:xfrm>
        </p:spPr>
        <p:txBody>
          <a:bodyPr/>
          <a:lstStyle>
            <a:lvl1pPr>
              <a:defRPr sz="3600">
                <a:latin typeface="+mj-lt"/>
              </a:defRPr>
            </a:lvl1pPr>
          </a:lstStyle>
          <a:p>
            <a:pPr lvl="0"/>
            <a:r>
              <a:rPr lang="en-US" dirty="0"/>
              <a:t>00</a:t>
            </a:r>
          </a:p>
        </p:txBody>
      </p:sp>
      <p:sp>
        <p:nvSpPr>
          <p:cNvPr id="20" name="Text Placeholder 7">
            <a:extLst>
              <a:ext uri="{FF2B5EF4-FFF2-40B4-BE49-F238E27FC236}">
                <a16:creationId xmlns:a16="http://schemas.microsoft.com/office/drawing/2014/main" id="{2DC2A1B1-8D5B-4777-67A7-B67052510E29}"/>
              </a:ext>
            </a:extLst>
          </p:cNvPr>
          <p:cNvSpPr>
            <a:spLocks noGrp="1"/>
          </p:cNvSpPr>
          <p:nvPr>
            <p:ph type="body" sz="quarter" idx="25"/>
          </p:nvPr>
        </p:nvSpPr>
        <p:spPr>
          <a:xfrm>
            <a:off x="635062" y="4742279"/>
            <a:ext cx="3517200" cy="1440631"/>
          </a:xfrm>
          <a:prstGeom prst="roundRect">
            <a:avLst>
              <a:gd name="adj" fmla="val 16302"/>
            </a:avLst>
          </a:prstGeom>
          <a:solidFill>
            <a:schemeClr val="bg1"/>
          </a:solidFill>
          <a:ln>
            <a:noFill/>
          </a:ln>
        </p:spPr>
        <p:txBody>
          <a:bodyPr lIns="900000" tIns="180000" rIns="180000" bIns="180000" numCol="1"/>
          <a:lstStyle>
            <a:lvl1pPr marL="0" indent="0">
              <a:spcBef>
                <a:spcPts val="0"/>
              </a:spcBef>
              <a:buFont typeface="+mj-lt"/>
              <a:buNone/>
              <a:tabLst>
                <a:tab pos="717550" algn="l"/>
                <a:tab pos="5289550" algn="r"/>
              </a:tabLst>
              <a:defRPr sz="1400">
                <a:latin typeface="+mj-lt"/>
              </a:defRPr>
            </a:lvl1pPr>
            <a:lvl2pPr marL="450850" indent="0">
              <a:spcBef>
                <a:spcPts val="0"/>
              </a:spcBef>
              <a:buFont typeface="+mj-lt"/>
              <a:buNone/>
              <a:tabLst>
                <a:tab pos="717550" algn="l"/>
                <a:tab pos="5289550" algn="r"/>
              </a:tabLst>
              <a:defRPr sz="2400"/>
            </a:lvl2pPr>
          </a:lstStyle>
          <a:p>
            <a:pPr lvl="0"/>
            <a:r>
              <a:rPr lang="en-US"/>
              <a:t>Click to edit Master text styles</a:t>
            </a:r>
          </a:p>
        </p:txBody>
      </p:sp>
      <p:sp>
        <p:nvSpPr>
          <p:cNvPr id="21" name="Text Placeholder 8">
            <a:extLst>
              <a:ext uri="{FF2B5EF4-FFF2-40B4-BE49-F238E27FC236}">
                <a16:creationId xmlns:a16="http://schemas.microsoft.com/office/drawing/2014/main" id="{EE9FB4FB-7C31-F64B-70B1-2B322DA23CB3}"/>
              </a:ext>
            </a:extLst>
          </p:cNvPr>
          <p:cNvSpPr>
            <a:spLocks noGrp="1"/>
          </p:cNvSpPr>
          <p:nvPr>
            <p:ph type="body" sz="quarter" idx="26" hasCustomPrompt="1"/>
          </p:nvPr>
        </p:nvSpPr>
        <p:spPr>
          <a:xfrm>
            <a:off x="839416" y="4958774"/>
            <a:ext cx="720477" cy="574675"/>
          </a:xfrm>
        </p:spPr>
        <p:txBody>
          <a:bodyPr/>
          <a:lstStyle>
            <a:lvl1pPr>
              <a:defRPr sz="3600">
                <a:latin typeface="+mj-lt"/>
              </a:defRPr>
            </a:lvl1pPr>
          </a:lstStyle>
          <a:p>
            <a:pPr lvl="0"/>
            <a:r>
              <a:rPr lang="en-US" dirty="0"/>
              <a:t>00</a:t>
            </a:r>
          </a:p>
        </p:txBody>
      </p:sp>
      <p:sp>
        <p:nvSpPr>
          <p:cNvPr id="22" name="Text Placeholder 7">
            <a:extLst>
              <a:ext uri="{FF2B5EF4-FFF2-40B4-BE49-F238E27FC236}">
                <a16:creationId xmlns:a16="http://schemas.microsoft.com/office/drawing/2014/main" id="{C4111074-8580-8F58-8C8B-B3072E6245A7}"/>
              </a:ext>
            </a:extLst>
          </p:cNvPr>
          <p:cNvSpPr>
            <a:spLocks noGrp="1"/>
          </p:cNvSpPr>
          <p:nvPr>
            <p:ph type="body" sz="quarter" idx="27"/>
          </p:nvPr>
        </p:nvSpPr>
        <p:spPr>
          <a:xfrm>
            <a:off x="4337886" y="4742279"/>
            <a:ext cx="3517200" cy="1440631"/>
          </a:xfrm>
          <a:prstGeom prst="roundRect">
            <a:avLst>
              <a:gd name="adj" fmla="val 16302"/>
            </a:avLst>
          </a:prstGeom>
          <a:solidFill>
            <a:schemeClr val="bg1"/>
          </a:solidFill>
          <a:ln>
            <a:noFill/>
          </a:ln>
        </p:spPr>
        <p:txBody>
          <a:bodyPr lIns="900000" tIns="180000" rIns="180000" bIns="180000" numCol="1"/>
          <a:lstStyle>
            <a:lvl1pPr marL="0" indent="0">
              <a:spcBef>
                <a:spcPts val="0"/>
              </a:spcBef>
              <a:buFont typeface="+mj-lt"/>
              <a:buNone/>
              <a:tabLst>
                <a:tab pos="717550" algn="l"/>
                <a:tab pos="5289550" algn="r"/>
              </a:tabLst>
              <a:defRPr sz="1400">
                <a:latin typeface="+mj-lt"/>
              </a:defRPr>
            </a:lvl1pPr>
            <a:lvl2pPr marL="450850" indent="0">
              <a:spcBef>
                <a:spcPts val="0"/>
              </a:spcBef>
              <a:buFont typeface="+mj-lt"/>
              <a:buNone/>
              <a:tabLst>
                <a:tab pos="717550" algn="l"/>
                <a:tab pos="5289550" algn="r"/>
              </a:tabLst>
              <a:defRPr sz="2400"/>
            </a:lvl2pPr>
          </a:lstStyle>
          <a:p>
            <a:pPr lvl="0"/>
            <a:r>
              <a:rPr lang="en-US"/>
              <a:t>Click to edit Master text styles</a:t>
            </a:r>
          </a:p>
        </p:txBody>
      </p:sp>
      <p:sp>
        <p:nvSpPr>
          <p:cNvPr id="23" name="Text Placeholder 8">
            <a:extLst>
              <a:ext uri="{FF2B5EF4-FFF2-40B4-BE49-F238E27FC236}">
                <a16:creationId xmlns:a16="http://schemas.microsoft.com/office/drawing/2014/main" id="{89F51E89-E09E-8F8C-A0F0-1734ECC8273B}"/>
              </a:ext>
            </a:extLst>
          </p:cNvPr>
          <p:cNvSpPr>
            <a:spLocks noGrp="1"/>
          </p:cNvSpPr>
          <p:nvPr>
            <p:ph type="body" sz="quarter" idx="28" hasCustomPrompt="1"/>
          </p:nvPr>
        </p:nvSpPr>
        <p:spPr>
          <a:xfrm>
            <a:off x="4547580" y="4958774"/>
            <a:ext cx="720477" cy="574675"/>
          </a:xfrm>
        </p:spPr>
        <p:txBody>
          <a:bodyPr/>
          <a:lstStyle>
            <a:lvl1pPr>
              <a:defRPr sz="3600">
                <a:latin typeface="+mj-lt"/>
              </a:defRPr>
            </a:lvl1pPr>
          </a:lstStyle>
          <a:p>
            <a:pPr lvl="0"/>
            <a:r>
              <a:rPr lang="en-US" dirty="0"/>
              <a:t>00</a:t>
            </a:r>
          </a:p>
        </p:txBody>
      </p:sp>
      <p:sp>
        <p:nvSpPr>
          <p:cNvPr id="24" name="Text Placeholder 7">
            <a:extLst>
              <a:ext uri="{FF2B5EF4-FFF2-40B4-BE49-F238E27FC236}">
                <a16:creationId xmlns:a16="http://schemas.microsoft.com/office/drawing/2014/main" id="{03879B50-5C0B-1C62-DD5A-6CB56A89AFE7}"/>
              </a:ext>
            </a:extLst>
          </p:cNvPr>
          <p:cNvSpPr>
            <a:spLocks noGrp="1"/>
          </p:cNvSpPr>
          <p:nvPr>
            <p:ph type="body" sz="quarter" idx="29"/>
          </p:nvPr>
        </p:nvSpPr>
        <p:spPr>
          <a:xfrm>
            <a:off x="8047808" y="4742279"/>
            <a:ext cx="3517200" cy="1440631"/>
          </a:xfrm>
          <a:prstGeom prst="roundRect">
            <a:avLst>
              <a:gd name="adj" fmla="val 16302"/>
            </a:avLst>
          </a:prstGeom>
          <a:solidFill>
            <a:schemeClr val="bg1"/>
          </a:solidFill>
          <a:ln>
            <a:noFill/>
          </a:ln>
        </p:spPr>
        <p:txBody>
          <a:bodyPr lIns="900000" tIns="180000" rIns="180000" bIns="180000" numCol="1"/>
          <a:lstStyle>
            <a:lvl1pPr marL="0" indent="0">
              <a:spcBef>
                <a:spcPts val="0"/>
              </a:spcBef>
              <a:buFont typeface="+mj-lt"/>
              <a:buNone/>
              <a:tabLst>
                <a:tab pos="717550" algn="l"/>
                <a:tab pos="5289550" algn="r"/>
              </a:tabLst>
              <a:defRPr sz="1400">
                <a:latin typeface="+mj-lt"/>
              </a:defRPr>
            </a:lvl1pPr>
            <a:lvl2pPr marL="450850" indent="0">
              <a:spcBef>
                <a:spcPts val="0"/>
              </a:spcBef>
              <a:buFont typeface="+mj-lt"/>
              <a:buNone/>
              <a:tabLst>
                <a:tab pos="717550" algn="l"/>
                <a:tab pos="5289550" algn="r"/>
              </a:tabLst>
              <a:defRPr sz="2400"/>
            </a:lvl2pPr>
          </a:lstStyle>
          <a:p>
            <a:pPr lvl="0"/>
            <a:r>
              <a:rPr lang="en-US"/>
              <a:t>Click to edit Master text styles</a:t>
            </a:r>
          </a:p>
        </p:txBody>
      </p:sp>
      <p:sp>
        <p:nvSpPr>
          <p:cNvPr id="25" name="Text Placeholder 8">
            <a:extLst>
              <a:ext uri="{FF2B5EF4-FFF2-40B4-BE49-F238E27FC236}">
                <a16:creationId xmlns:a16="http://schemas.microsoft.com/office/drawing/2014/main" id="{3E6484E4-7998-CB84-5D9D-84C435719EC8}"/>
              </a:ext>
            </a:extLst>
          </p:cNvPr>
          <p:cNvSpPr>
            <a:spLocks noGrp="1"/>
          </p:cNvSpPr>
          <p:nvPr>
            <p:ph type="body" sz="quarter" idx="30" hasCustomPrompt="1"/>
          </p:nvPr>
        </p:nvSpPr>
        <p:spPr>
          <a:xfrm>
            <a:off x="8256240" y="4958774"/>
            <a:ext cx="720477" cy="574675"/>
          </a:xfrm>
        </p:spPr>
        <p:txBody>
          <a:bodyPr/>
          <a:lstStyle>
            <a:lvl1pPr>
              <a:defRPr sz="3600">
                <a:latin typeface="+mj-lt"/>
              </a:defRPr>
            </a:lvl1pPr>
          </a:lstStyle>
          <a:p>
            <a:pPr lvl="0"/>
            <a:r>
              <a:rPr lang="en-US" dirty="0"/>
              <a:t>00</a:t>
            </a:r>
          </a:p>
        </p:txBody>
      </p:sp>
      <p:sp>
        <p:nvSpPr>
          <p:cNvPr id="4" name="Subtitle 2">
            <a:extLst>
              <a:ext uri="{FF2B5EF4-FFF2-40B4-BE49-F238E27FC236}">
                <a16:creationId xmlns:a16="http://schemas.microsoft.com/office/drawing/2014/main" id="{A249555D-2C6A-3925-398F-DA5974A58B44}"/>
              </a:ext>
            </a:extLst>
          </p:cNvPr>
          <p:cNvSpPr>
            <a:spLocks noGrp="1"/>
          </p:cNvSpPr>
          <p:nvPr>
            <p:ph type="subTitle" idx="31" hasCustomPrompt="1"/>
          </p:nvPr>
        </p:nvSpPr>
        <p:spPr>
          <a:xfrm>
            <a:off x="623887" y="930095"/>
            <a:ext cx="10944225" cy="266657"/>
          </a:xfrm>
        </p:spPr>
        <p:txBody>
          <a:bodyPr/>
          <a:lstStyle>
            <a:lvl1pPr marL="0" indent="0" algn="l">
              <a:buNone/>
              <a:defRPr sz="1800">
                <a:solidFill>
                  <a:schemeClr val="tx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 (optional)</a:t>
            </a:r>
            <a:endParaRPr lang="de-CH" dirty="0"/>
          </a:p>
        </p:txBody>
      </p:sp>
    </p:spTree>
    <p:extLst>
      <p:ext uri="{BB962C8B-B14F-4D97-AF65-F5344CB8AC3E}">
        <p14:creationId xmlns:p14="http://schemas.microsoft.com/office/powerpoint/2010/main" val="42892667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6 boxes">
    <p:bg>
      <p:bgPr>
        <a:solidFill>
          <a:schemeClr val="bg2"/>
        </a:solidFill>
        <a:effectLst/>
      </p:bgPr>
    </p:bg>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76AF1AF8-7F3B-B850-E2DA-6C2C0D43822C}"/>
              </a:ext>
            </a:extLst>
          </p:cNvPr>
          <p:cNvSpPr>
            <a:spLocks noGrp="1"/>
          </p:cNvSpPr>
          <p:nvPr>
            <p:ph type="body" sz="quarter" idx="13"/>
          </p:nvPr>
        </p:nvSpPr>
        <p:spPr>
          <a:xfrm>
            <a:off x="635062" y="1484313"/>
            <a:ext cx="3517200" cy="2246400"/>
          </a:xfrm>
          <a:prstGeom prst="roundRect">
            <a:avLst>
              <a:gd name="adj" fmla="val 11752"/>
            </a:avLst>
          </a:prstGeom>
          <a:solidFill>
            <a:schemeClr val="bg1"/>
          </a:solidFill>
          <a:ln>
            <a:noFill/>
          </a:ln>
        </p:spPr>
        <p:txBody>
          <a:bodyPr lIns="900000" tIns="180000" rIns="180000" bIns="180000" numCol="1"/>
          <a:lstStyle>
            <a:lvl1pPr marL="0" indent="0">
              <a:spcBef>
                <a:spcPts val="0"/>
              </a:spcBef>
              <a:buFont typeface="+mj-lt"/>
              <a:buNone/>
              <a:tabLst>
                <a:tab pos="717550" algn="l"/>
                <a:tab pos="5289550" algn="r"/>
              </a:tabLst>
              <a:defRPr sz="1400">
                <a:latin typeface="+mj-lt"/>
              </a:defRPr>
            </a:lvl1pPr>
            <a:lvl2pPr marL="450850" indent="0">
              <a:spcBef>
                <a:spcPts val="0"/>
              </a:spcBef>
              <a:buFont typeface="+mj-lt"/>
              <a:buNone/>
              <a:tabLst>
                <a:tab pos="717550" algn="l"/>
                <a:tab pos="5289550" algn="r"/>
              </a:tabLst>
              <a:defRPr sz="2400"/>
            </a:lvl2pPr>
          </a:lstStyle>
          <a:p>
            <a:pPr lvl="0"/>
            <a:r>
              <a:rPr lang="en-US"/>
              <a:t>Click to edit Master text styles</a:t>
            </a:r>
          </a:p>
        </p:txBody>
      </p:sp>
      <p:sp>
        <p:nvSpPr>
          <p:cNvPr id="7" name="Text Placeholder 7">
            <a:extLst>
              <a:ext uri="{FF2B5EF4-FFF2-40B4-BE49-F238E27FC236}">
                <a16:creationId xmlns:a16="http://schemas.microsoft.com/office/drawing/2014/main" id="{4BEEC188-FE81-17E0-B5C2-3CE0C4333E50}"/>
              </a:ext>
            </a:extLst>
          </p:cNvPr>
          <p:cNvSpPr>
            <a:spLocks noGrp="1"/>
          </p:cNvSpPr>
          <p:nvPr>
            <p:ph type="body" sz="quarter" idx="25"/>
          </p:nvPr>
        </p:nvSpPr>
        <p:spPr>
          <a:xfrm>
            <a:off x="4343235" y="1484313"/>
            <a:ext cx="3517200" cy="2246400"/>
          </a:xfrm>
          <a:prstGeom prst="roundRect">
            <a:avLst>
              <a:gd name="adj" fmla="val 11752"/>
            </a:avLst>
          </a:prstGeom>
          <a:solidFill>
            <a:schemeClr val="bg1"/>
          </a:solidFill>
          <a:ln>
            <a:noFill/>
          </a:ln>
        </p:spPr>
        <p:txBody>
          <a:bodyPr lIns="900000" tIns="180000" rIns="180000" bIns="180000" numCol="1"/>
          <a:lstStyle>
            <a:lvl1pPr marL="0" indent="0">
              <a:spcBef>
                <a:spcPts val="0"/>
              </a:spcBef>
              <a:buFont typeface="+mj-lt"/>
              <a:buNone/>
              <a:tabLst>
                <a:tab pos="717550" algn="l"/>
                <a:tab pos="5289550" algn="r"/>
              </a:tabLst>
              <a:defRPr sz="1400">
                <a:latin typeface="+mj-lt"/>
              </a:defRPr>
            </a:lvl1pPr>
            <a:lvl2pPr marL="450850" indent="0">
              <a:spcBef>
                <a:spcPts val="0"/>
              </a:spcBef>
              <a:buFont typeface="+mj-lt"/>
              <a:buNone/>
              <a:tabLst>
                <a:tab pos="717550" algn="l"/>
                <a:tab pos="5289550" algn="r"/>
              </a:tabLst>
              <a:defRPr sz="2400"/>
            </a:lvl2pPr>
          </a:lstStyle>
          <a:p>
            <a:pPr lvl="0"/>
            <a:r>
              <a:rPr lang="en-US"/>
              <a:t>Click to edit Master text styles</a:t>
            </a:r>
          </a:p>
        </p:txBody>
      </p:sp>
      <p:sp>
        <p:nvSpPr>
          <p:cNvPr id="27" name="Text Placeholder 7">
            <a:extLst>
              <a:ext uri="{FF2B5EF4-FFF2-40B4-BE49-F238E27FC236}">
                <a16:creationId xmlns:a16="http://schemas.microsoft.com/office/drawing/2014/main" id="{2399A8EC-9BB7-C944-4AD5-54B8ACBBCB60}"/>
              </a:ext>
            </a:extLst>
          </p:cNvPr>
          <p:cNvSpPr>
            <a:spLocks noGrp="1"/>
          </p:cNvSpPr>
          <p:nvPr>
            <p:ph type="body" sz="quarter" idx="26"/>
          </p:nvPr>
        </p:nvSpPr>
        <p:spPr>
          <a:xfrm>
            <a:off x="8051408" y="1484313"/>
            <a:ext cx="3517200" cy="2246400"/>
          </a:xfrm>
          <a:prstGeom prst="roundRect">
            <a:avLst>
              <a:gd name="adj" fmla="val 11752"/>
            </a:avLst>
          </a:prstGeom>
          <a:solidFill>
            <a:schemeClr val="bg1"/>
          </a:solidFill>
          <a:ln>
            <a:noFill/>
          </a:ln>
        </p:spPr>
        <p:txBody>
          <a:bodyPr lIns="900000" tIns="180000" rIns="180000" bIns="180000" numCol="1"/>
          <a:lstStyle>
            <a:lvl1pPr marL="0" indent="0">
              <a:spcBef>
                <a:spcPts val="0"/>
              </a:spcBef>
              <a:buFont typeface="+mj-lt"/>
              <a:buNone/>
              <a:tabLst>
                <a:tab pos="717550" algn="l"/>
                <a:tab pos="5289550" algn="r"/>
              </a:tabLst>
              <a:defRPr sz="1400">
                <a:latin typeface="+mj-lt"/>
              </a:defRPr>
            </a:lvl1pPr>
            <a:lvl2pPr marL="450850" indent="0">
              <a:spcBef>
                <a:spcPts val="0"/>
              </a:spcBef>
              <a:buFont typeface="+mj-lt"/>
              <a:buNone/>
              <a:tabLst>
                <a:tab pos="717550" algn="l"/>
                <a:tab pos="5289550" algn="r"/>
              </a:tabLst>
              <a:defRPr sz="2400"/>
            </a:lvl2pPr>
          </a:lstStyle>
          <a:p>
            <a:pPr lvl="0"/>
            <a:r>
              <a:rPr lang="en-US"/>
              <a:t>Click to edit Master text styles</a:t>
            </a:r>
          </a:p>
        </p:txBody>
      </p:sp>
      <p:sp>
        <p:nvSpPr>
          <p:cNvPr id="28" name="Text Placeholder 7">
            <a:extLst>
              <a:ext uri="{FF2B5EF4-FFF2-40B4-BE49-F238E27FC236}">
                <a16:creationId xmlns:a16="http://schemas.microsoft.com/office/drawing/2014/main" id="{CC8575E2-4F47-F82B-D718-2B7C98E5AA35}"/>
              </a:ext>
            </a:extLst>
          </p:cNvPr>
          <p:cNvSpPr>
            <a:spLocks noGrp="1"/>
          </p:cNvSpPr>
          <p:nvPr>
            <p:ph type="body" sz="quarter" idx="27"/>
          </p:nvPr>
        </p:nvSpPr>
        <p:spPr>
          <a:xfrm>
            <a:off x="635062" y="3923960"/>
            <a:ext cx="3517200" cy="2246400"/>
          </a:xfrm>
          <a:prstGeom prst="roundRect">
            <a:avLst>
              <a:gd name="adj" fmla="val 11752"/>
            </a:avLst>
          </a:prstGeom>
          <a:solidFill>
            <a:schemeClr val="bg1"/>
          </a:solidFill>
          <a:ln>
            <a:noFill/>
          </a:ln>
        </p:spPr>
        <p:txBody>
          <a:bodyPr lIns="900000" tIns="180000" rIns="180000" bIns="180000" numCol="1"/>
          <a:lstStyle>
            <a:lvl1pPr marL="0" indent="0">
              <a:spcBef>
                <a:spcPts val="0"/>
              </a:spcBef>
              <a:buFont typeface="+mj-lt"/>
              <a:buNone/>
              <a:tabLst>
                <a:tab pos="717550" algn="l"/>
                <a:tab pos="5289550" algn="r"/>
              </a:tabLst>
              <a:defRPr sz="1400">
                <a:latin typeface="+mj-lt"/>
              </a:defRPr>
            </a:lvl1pPr>
            <a:lvl2pPr marL="450850" indent="0">
              <a:spcBef>
                <a:spcPts val="0"/>
              </a:spcBef>
              <a:buFont typeface="+mj-lt"/>
              <a:buNone/>
              <a:tabLst>
                <a:tab pos="717550" algn="l"/>
                <a:tab pos="5289550" algn="r"/>
              </a:tabLst>
              <a:defRPr sz="2400"/>
            </a:lvl2pPr>
          </a:lstStyle>
          <a:p>
            <a:pPr lvl="0"/>
            <a:r>
              <a:rPr lang="en-US"/>
              <a:t>Click to edit Master text styles</a:t>
            </a:r>
          </a:p>
        </p:txBody>
      </p:sp>
      <p:sp>
        <p:nvSpPr>
          <p:cNvPr id="29" name="Text Placeholder 7">
            <a:extLst>
              <a:ext uri="{FF2B5EF4-FFF2-40B4-BE49-F238E27FC236}">
                <a16:creationId xmlns:a16="http://schemas.microsoft.com/office/drawing/2014/main" id="{5B8105AA-3584-9C94-6D76-70B952C7D49F}"/>
              </a:ext>
            </a:extLst>
          </p:cNvPr>
          <p:cNvSpPr>
            <a:spLocks noGrp="1"/>
          </p:cNvSpPr>
          <p:nvPr>
            <p:ph type="body" sz="quarter" idx="28"/>
          </p:nvPr>
        </p:nvSpPr>
        <p:spPr>
          <a:xfrm>
            <a:off x="4343235" y="3923960"/>
            <a:ext cx="3517200" cy="2246400"/>
          </a:xfrm>
          <a:prstGeom prst="roundRect">
            <a:avLst>
              <a:gd name="adj" fmla="val 11752"/>
            </a:avLst>
          </a:prstGeom>
          <a:solidFill>
            <a:schemeClr val="bg1"/>
          </a:solidFill>
          <a:ln>
            <a:noFill/>
          </a:ln>
        </p:spPr>
        <p:txBody>
          <a:bodyPr lIns="900000" tIns="180000" rIns="180000" bIns="180000" numCol="1"/>
          <a:lstStyle>
            <a:lvl1pPr marL="0" indent="0">
              <a:spcBef>
                <a:spcPts val="0"/>
              </a:spcBef>
              <a:buFont typeface="+mj-lt"/>
              <a:buNone/>
              <a:tabLst>
                <a:tab pos="717550" algn="l"/>
                <a:tab pos="5289550" algn="r"/>
              </a:tabLst>
              <a:defRPr sz="1400">
                <a:latin typeface="+mj-lt"/>
              </a:defRPr>
            </a:lvl1pPr>
            <a:lvl2pPr marL="450850" indent="0">
              <a:spcBef>
                <a:spcPts val="0"/>
              </a:spcBef>
              <a:buFont typeface="+mj-lt"/>
              <a:buNone/>
              <a:tabLst>
                <a:tab pos="717550" algn="l"/>
                <a:tab pos="5289550" algn="r"/>
              </a:tabLst>
              <a:defRPr sz="2400"/>
            </a:lvl2pPr>
          </a:lstStyle>
          <a:p>
            <a:pPr lvl="0"/>
            <a:r>
              <a:rPr lang="en-US"/>
              <a:t>Click to edit Master text styles</a:t>
            </a:r>
          </a:p>
        </p:txBody>
      </p:sp>
      <p:sp>
        <p:nvSpPr>
          <p:cNvPr id="30" name="Text Placeholder 7">
            <a:extLst>
              <a:ext uri="{FF2B5EF4-FFF2-40B4-BE49-F238E27FC236}">
                <a16:creationId xmlns:a16="http://schemas.microsoft.com/office/drawing/2014/main" id="{0907D83F-D7A5-F3F4-5BEC-1EB05CF20116}"/>
              </a:ext>
            </a:extLst>
          </p:cNvPr>
          <p:cNvSpPr>
            <a:spLocks noGrp="1"/>
          </p:cNvSpPr>
          <p:nvPr>
            <p:ph type="body" sz="quarter" idx="29"/>
          </p:nvPr>
        </p:nvSpPr>
        <p:spPr>
          <a:xfrm>
            <a:off x="8051408" y="3923960"/>
            <a:ext cx="3517200" cy="2246400"/>
          </a:xfrm>
          <a:prstGeom prst="roundRect">
            <a:avLst>
              <a:gd name="adj" fmla="val 11752"/>
            </a:avLst>
          </a:prstGeom>
          <a:solidFill>
            <a:schemeClr val="bg1"/>
          </a:solidFill>
          <a:ln>
            <a:noFill/>
          </a:ln>
        </p:spPr>
        <p:txBody>
          <a:bodyPr lIns="900000" tIns="180000" rIns="180000" bIns="180000" numCol="1"/>
          <a:lstStyle>
            <a:lvl1pPr marL="0" indent="0">
              <a:spcBef>
                <a:spcPts val="0"/>
              </a:spcBef>
              <a:buFont typeface="+mj-lt"/>
              <a:buNone/>
              <a:tabLst>
                <a:tab pos="717550" algn="l"/>
                <a:tab pos="5289550" algn="r"/>
              </a:tabLst>
              <a:defRPr sz="1400">
                <a:latin typeface="+mj-lt"/>
              </a:defRPr>
            </a:lvl1pPr>
            <a:lvl2pPr marL="450850" indent="0">
              <a:spcBef>
                <a:spcPts val="0"/>
              </a:spcBef>
              <a:buFont typeface="+mj-lt"/>
              <a:buNone/>
              <a:tabLst>
                <a:tab pos="717550" algn="l"/>
                <a:tab pos="5289550" algn="r"/>
              </a:tabLst>
              <a:defRPr sz="2400"/>
            </a:lvl2pPr>
          </a:lstStyle>
          <a:p>
            <a:pPr lvl="0"/>
            <a:r>
              <a:rPr lang="en-US"/>
              <a:t>Click to edit Master text styles</a:t>
            </a:r>
          </a:p>
        </p:txBody>
      </p:sp>
      <p:sp>
        <p:nvSpPr>
          <p:cNvPr id="2" name="Title 1">
            <a:extLst>
              <a:ext uri="{FF2B5EF4-FFF2-40B4-BE49-F238E27FC236}">
                <a16:creationId xmlns:a16="http://schemas.microsoft.com/office/drawing/2014/main" id="{9AB261E5-763E-3AA4-5D7D-1E4F9B716053}"/>
              </a:ext>
            </a:extLst>
          </p:cNvPr>
          <p:cNvSpPr>
            <a:spLocks noGrp="1"/>
          </p:cNvSpPr>
          <p:nvPr>
            <p:ph type="title"/>
          </p:nvPr>
        </p:nvSpPr>
        <p:spPr/>
        <p:txBody>
          <a:bodyPr/>
          <a:lstStyle/>
          <a:p>
            <a:r>
              <a:rPr lang="en-US"/>
              <a:t>Click to edit Master title style</a:t>
            </a:r>
            <a:endParaRPr lang="de-CH"/>
          </a:p>
        </p:txBody>
      </p:sp>
      <p:sp>
        <p:nvSpPr>
          <p:cNvPr id="5" name="Footer Placeholder 4">
            <a:extLst>
              <a:ext uri="{FF2B5EF4-FFF2-40B4-BE49-F238E27FC236}">
                <a16:creationId xmlns:a16="http://schemas.microsoft.com/office/drawing/2014/main" id="{F73BBC05-81AF-DF7F-5FC5-85E0000F5AE6}"/>
              </a:ext>
            </a:extLst>
          </p:cNvPr>
          <p:cNvSpPr>
            <a:spLocks noGrp="1"/>
          </p:cNvSpPr>
          <p:nvPr>
            <p:ph type="ftr" sz="quarter" idx="11"/>
          </p:nvPr>
        </p:nvSpPr>
        <p:spPr/>
        <p:txBody>
          <a:bodyPr/>
          <a:lstStyle/>
          <a:p>
            <a:r>
              <a:rPr lang="en-US"/>
              <a:t>XX Month YYYY  |  Presentation title, venue, speaker</a:t>
            </a:r>
            <a:endParaRPr lang="de-CH"/>
          </a:p>
        </p:txBody>
      </p:sp>
      <p:sp>
        <p:nvSpPr>
          <p:cNvPr id="6" name="Slide Number Placeholder 5">
            <a:extLst>
              <a:ext uri="{FF2B5EF4-FFF2-40B4-BE49-F238E27FC236}">
                <a16:creationId xmlns:a16="http://schemas.microsoft.com/office/drawing/2014/main" id="{D1FFDA49-5F6A-A880-95AD-8B2E6B45F623}"/>
              </a:ext>
            </a:extLst>
          </p:cNvPr>
          <p:cNvSpPr>
            <a:spLocks noGrp="1"/>
          </p:cNvSpPr>
          <p:nvPr>
            <p:ph type="sldNum" sz="quarter" idx="12"/>
          </p:nvPr>
        </p:nvSpPr>
        <p:spPr/>
        <p:txBody>
          <a:bodyPr/>
          <a:lstStyle/>
          <a:p>
            <a:fld id="{7C2DC9DC-5E8A-442A-B8BB-4433D0083E44}" type="slidenum">
              <a:rPr lang="de-CH" smtClean="0"/>
              <a:t>‹#›</a:t>
            </a:fld>
            <a:endParaRPr lang="de-CH"/>
          </a:p>
        </p:txBody>
      </p:sp>
      <p:sp>
        <p:nvSpPr>
          <p:cNvPr id="9" name="Text Placeholder 8">
            <a:extLst>
              <a:ext uri="{FF2B5EF4-FFF2-40B4-BE49-F238E27FC236}">
                <a16:creationId xmlns:a16="http://schemas.microsoft.com/office/drawing/2014/main" id="{027E63B4-AFD7-0626-8A2A-9EA7B4FE6A5F}"/>
              </a:ext>
            </a:extLst>
          </p:cNvPr>
          <p:cNvSpPr>
            <a:spLocks noGrp="1"/>
          </p:cNvSpPr>
          <p:nvPr>
            <p:ph type="body" sz="quarter" idx="14" hasCustomPrompt="1"/>
          </p:nvPr>
        </p:nvSpPr>
        <p:spPr>
          <a:xfrm>
            <a:off x="839416" y="1700808"/>
            <a:ext cx="720477" cy="574675"/>
          </a:xfrm>
        </p:spPr>
        <p:txBody>
          <a:bodyPr/>
          <a:lstStyle>
            <a:lvl1pPr>
              <a:defRPr sz="3600">
                <a:latin typeface="+mj-lt"/>
              </a:defRPr>
            </a:lvl1pPr>
          </a:lstStyle>
          <a:p>
            <a:pPr lvl="0"/>
            <a:r>
              <a:rPr lang="en-US" dirty="0"/>
              <a:t>00</a:t>
            </a:r>
          </a:p>
        </p:txBody>
      </p:sp>
      <p:sp>
        <p:nvSpPr>
          <p:cNvPr id="11" name="Text Placeholder 8">
            <a:extLst>
              <a:ext uri="{FF2B5EF4-FFF2-40B4-BE49-F238E27FC236}">
                <a16:creationId xmlns:a16="http://schemas.microsoft.com/office/drawing/2014/main" id="{19F838C1-150C-0B92-E362-AB5CFD5F7968}"/>
              </a:ext>
            </a:extLst>
          </p:cNvPr>
          <p:cNvSpPr>
            <a:spLocks noGrp="1"/>
          </p:cNvSpPr>
          <p:nvPr>
            <p:ph type="body" sz="quarter" idx="16" hasCustomPrompt="1"/>
          </p:nvPr>
        </p:nvSpPr>
        <p:spPr>
          <a:xfrm>
            <a:off x="4547580" y="1700808"/>
            <a:ext cx="720477" cy="574675"/>
          </a:xfrm>
        </p:spPr>
        <p:txBody>
          <a:bodyPr/>
          <a:lstStyle>
            <a:lvl1pPr>
              <a:defRPr sz="3600">
                <a:latin typeface="+mj-lt"/>
              </a:defRPr>
            </a:lvl1pPr>
          </a:lstStyle>
          <a:p>
            <a:pPr lvl="0"/>
            <a:r>
              <a:rPr lang="en-US" dirty="0"/>
              <a:t>00</a:t>
            </a:r>
          </a:p>
        </p:txBody>
      </p:sp>
      <p:sp>
        <p:nvSpPr>
          <p:cNvPr id="13" name="Text Placeholder 8">
            <a:extLst>
              <a:ext uri="{FF2B5EF4-FFF2-40B4-BE49-F238E27FC236}">
                <a16:creationId xmlns:a16="http://schemas.microsoft.com/office/drawing/2014/main" id="{4EA2AF16-ABB0-A341-B8CC-3549014CDCE8}"/>
              </a:ext>
            </a:extLst>
          </p:cNvPr>
          <p:cNvSpPr>
            <a:spLocks noGrp="1"/>
          </p:cNvSpPr>
          <p:nvPr>
            <p:ph type="body" sz="quarter" idx="18" hasCustomPrompt="1"/>
          </p:nvPr>
        </p:nvSpPr>
        <p:spPr>
          <a:xfrm>
            <a:off x="8266937" y="1700808"/>
            <a:ext cx="720477" cy="574675"/>
          </a:xfrm>
        </p:spPr>
        <p:txBody>
          <a:bodyPr/>
          <a:lstStyle>
            <a:lvl1pPr>
              <a:defRPr sz="3600">
                <a:latin typeface="+mj-lt"/>
              </a:defRPr>
            </a:lvl1pPr>
          </a:lstStyle>
          <a:p>
            <a:pPr lvl="0"/>
            <a:r>
              <a:rPr lang="en-US" dirty="0"/>
              <a:t>00</a:t>
            </a:r>
          </a:p>
        </p:txBody>
      </p:sp>
      <p:sp>
        <p:nvSpPr>
          <p:cNvPr id="15" name="Text Placeholder 8">
            <a:extLst>
              <a:ext uri="{FF2B5EF4-FFF2-40B4-BE49-F238E27FC236}">
                <a16:creationId xmlns:a16="http://schemas.microsoft.com/office/drawing/2014/main" id="{2EEE399B-7D19-F2FA-BDE1-8C8B9AB33375}"/>
              </a:ext>
            </a:extLst>
          </p:cNvPr>
          <p:cNvSpPr>
            <a:spLocks noGrp="1"/>
          </p:cNvSpPr>
          <p:nvPr>
            <p:ph type="body" sz="quarter" idx="20" hasCustomPrompt="1"/>
          </p:nvPr>
        </p:nvSpPr>
        <p:spPr>
          <a:xfrm>
            <a:off x="839416" y="4137025"/>
            <a:ext cx="720477" cy="574675"/>
          </a:xfrm>
        </p:spPr>
        <p:txBody>
          <a:bodyPr/>
          <a:lstStyle>
            <a:lvl1pPr>
              <a:defRPr sz="3600">
                <a:latin typeface="+mj-lt"/>
              </a:defRPr>
            </a:lvl1pPr>
          </a:lstStyle>
          <a:p>
            <a:pPr lvl="0"/>
            <a:r>
              <a:rPr lang="en-US" dirty="0"/>
              <a:t>00</a:t>
            </a:r>
          </a:p>
        </p:txBody>
      </p:sp>
      <p:sp>
        <p:nvSpPr>
          <p:cNvPr id="17" name="Text Placeholder 8">
            <a:extLst>
              <a:ext uri="{FF2B5EF4-FFF2-40B4-BE49-F238E27FC236}">
                <a16:creationId xmlns:a16="http://schemas.microsoft.com/office/drawing/2014/main" id="{1691CD41-E29D-33D9-3F38-21DAE7F4773A}"/>
              </a:ext>
            </a:extLst>
          </p:cNvPr>
          <p:cNvSpPr>
            <a:spLocks noGrp="1"/>
          </p:cNvSpPr>
          <p:nvPr>
            <p:ph type="body" sz="quarter" idx="22" hasCustomPrompt="1"/>
          </p:nvPr>
        </p:nvSpPr>
        <p:spPr>
          <a:xfrm>
            <a:off x="4547580" y="4137025"/>
            <a:ext cx="720477" cy="574675"/>
          </a:xfrm>
        </p:spPr>
        <p:txBody>
          <a:bodyPr/>
          <a:lstStyle>
            <a:lvl1pPr>
              <a:defRPr sz="3600">
                <a:latin typeface="+mj-lt"/>
              </a:defRPr>
            </a:lvl1pPr>
          </a:lstStyle>
          <a:p>
            <a:pPr lvl="0"/>
            <a:r>
              <a:rPr lang="en-US" dirty="0"/>
              <a:t>00</a:t>
            </a:r>
          </a:p>
        </p:txBody>
      </p:sp>
      <p:sp>
        <p:nvSpPr>
          <p:cNvPr id="19" name="Text Placeholder 8">
            <a:extLst>
              <a:ext uri="{FF2B5EF4-FFF2-40B4-BE49-F238E27FC236}">
                <a16:creationId xmlns:a16="http://schemas.microsoft.com/office/drawing/2014/main" id="{B577ED9C-3FF8-5F2E-04D9-F284776A6569}"/>
              </a:ext>
            </a:extLst>
          </p:cNvPr>
          <p:cNvSpPr>
            <a:spLocks noGrp="1"/>
          </p:cNvSpPr>
          <p:nvPr>
            <p:ph type="body" sz="quarter" idx="24" hasCustomPrompt="1"/>
          </p:nvPr>
        </p:nvSpPr>
        <p:spPr>
          <a:xfrm>
            <a:off x="8266937" y="4137025"/>
            <a:ext cx="720477" cy="574675"/>
          </a:xfrm>
        </p:spPr>
        <p:txBody>
          <a:bodyPr/>
          <a:lstStyle>
            <a:lvl1pPr>
              <a:defRPr sz="3600">
                <a:latin typeface="+mj-lt"/>
              </a:defRPr>
            </a:lvl1pPr>
          </a:lstStyle>
          <a:p>
            <a:pPr lvl="0"/>
            <a:r>
              <a:rPr lang="en-US" dirty="0"/>
              <a:t>00</a:t>
            </a:r>
          </a:p>
        </p:txBody>
      </p:sp>
      <p:sp>
        <p:nvSpPr>
          <p:cNvPr id="32" name="Picture Placeholder 31">
            <a:extLst>
              <a:ext uri="{FF2B5EF4-FFF2-40B4-BE49-F238E27FC236}">
                <a16:creationId xmlns:a16="http://schemas.microsoft.com/office/drawing/2014/main" id="{F4326BAA-A1AC-AA84-C410-8B2785E5545A}"/>
              </a:ext>
            </a:extLst>
          </p:cNvPr>
          <p:cNvSpPr>
            <a:spLocks noGrp="1"/>
          </p:cNvSpPr>
          <p:nvPr>
            <p:ph type="pic" sz="quarter" idx="30"/>
          </p:nvPr>
        </p:nvSpPr>
        <p:spPr>
          <a:xfrm>
            <a:off x="2711624" y="2349500"/>
            <a:ext cx="1152525" cy="1150938"/>
          </a:xfrm>
          <a:noFill/>
          <a:ln>
            <a:noFill/>
          </a:ln>
        </p:spPr>
        <p:txBody>
          <a:bodyPr/>
          <a:lstStyle>
            <a:lvl1pPr algn="ctr">
              <a:defRPr/>
            </a:lvl1pPr>
          </a:lstStyle>
          <a:p>
            <a:r>
              <a:rPr lang="en-US"/>
              <a:t>Click icon to add picture</a:t>
            </a:r>
          </a:p>
        </p:txBody>
      </p:sp>
      <p:sp>
        <p:nvSpPr>
          <p:cNvPr id="33" name="Picture Placeholder 31">
            <a:extLst>
              <a:ext uri="{FF2B5EF4-FFF2-40B4-BE49-F238E27FC236}">
                <a16:creationId xmlns:a16="http://schemas.microsoft.com/office/drawing/2014/main" id="{AFB80A4E-2CDA-9E9B-2DC6-62C8288074CC}"/>
              </a:ext>
            </a:extLst>
          </p:cNvPr>
          <p:cNvSpPr>
            <a:spLocks noGrp="1"/>
          </p:cNvSpPr>
          <p:nvPr>
            <p:ph type="pic" sz="quarter" idx="31"/>
          </p:nvPr>
        </p:nvSpPr>
        <p:spPr>
          <a:xfrm>
            <a:off x="6460419" y="2349500"/>
            <a:ext cx="1152525" cy="1150938"/>
          </a:xfrm>
          <a:noFill/>
          <a:ln>
            <a:noFill/>
          </a:ln>
        </p:spPr>
        <p:txBody>
          <a:bodyPr/>
          <a:lstStyle>
            <a:lvl1pPr algn="ctr">
              <a:defRPr/>
            </a:lvl1pPr>
          </a:lstStyle>
          <a:p>
            <a:r>
              <a:rPr lang="en-US"/>
              <a:t>Click icon to add picture</a:t>
            </a:r>
          </a:p>
        </p:txBody>
      </p:sp>
      <p:sp>
        <p:nvSpPr>
          <p:cNvPr id="34" name="Picture Placeholder 31">
            <a:extLst>
              <a:ext uri="{FF2B5EF4-FFF2-40B4-BE49-F238E27FC236}">
                <a16:creationId xmlns:a16="http://schemas.microsoft.com/office/drawing/2014/main" id="{DB22C0A9-BE51-7619-4A51-0A80998D8474}"/>
              </a:ext>
            </a:extLst>
          </p:cNvPr>
          <p:cNvSpPr>
            <a:spLocks noGrp="1"/>
          </p:cNvSpPr>
          <p:nvPr>
            <p:ph type="pic" sz="quarter" idx="32"/>
          </p:nvPr>
        </p:nvSpPr>
        <p:spPr>
          <a:xfrm>
            <a:off x="10211153" y="2349500"/>
            <a:ext cx="1152525" cy="1150938"/>
          </a:xfrm>
          <a:noFill/>
          <a:ln>
            <a:noFill/>
          </a:ln>
        </p:spPr>
        <p:txBody>
          <a:bodyPr/>
          <a:lstStyle>
            <a:lvl1pPr algn="ctr">
              <a:defRPr/>
            </a:lvl1pPr>
          </a:lstStyle>
          <a:p>
            <a:r>
              <a:rPr lang="en-US"/>
              <a:t>Click icon to add picture</a:t>
            </a:r>
          </a:p>
        </p:txBody>
      </p:sp>
      <p:sp>
        <p:nvSpPr>
          <p:cNvPr id="35" name="Picture Placeholder 31">
            <a:extLst>
              <a:ext uri="{FF2B5EF4-FFF2-40B4-BE49-F238E27FC236}">
                <a16:creationId xmlns:a16="http://schemas.microsoft.com/office/drawing/2014/main" id="{0B3ED343-1F1D-7CE2-C5B2-24A615F69A64}"/>
              </a:ext>
            </a:extLst>
          </p:cNvPr>
          <p:cNvSpPr>
            <a:spLocks noGrp="1"/>
          </p:cNvSpPr>
          <p:nvPr>
            <p:ph type="pic" sz="quarter" idx="33"/>
          </p:nvPr>
        </p:nvSpPr>
        <p:spPr>
          <a:xfrm>
            <a:off x="2711624" y="4785692"/>
            <a:ext cx="1152525" cy="1150938"/>
          </a:xfrm>
          <a:noFill/>
          <a:ln>
            <a:noFill/>
          </a:ln>
        </p:spPr>
        <p:txBody>
          <a:bodyPr/>
          <a:lstStyle>
            <a:lvl1pPr algn="ctr">
              <a:defRPr/>
            </a:lvl1pPr>
          </a:lstStyle>
          <a:p>
            <a:r>
              <a:rPr lang="en-US"/>
              <a:t>Click icon to add picture</a:t>
            </a:r>
          </a:p>
        </p:txBody>
      </p:sp>
      <p:sp>
        <p:nvSpPr>
          <p:cNvPr id="36" name="Picture Placeholder 31">
            <a:extLst>
              <a:ext uri="{FF2B5EF4-FFF2-40B4-BE49-F238E27FC236}">
                <a16:creationId xmlns:a16="http://schemas.microsoft.com/office/drawing/2014/main" id="{19E5EE06-D8B1-7927-9390-652115D06629}"/>
              </a:ext>
            </a:extLst>
          </p:cNvPr>
          <p:cNvSpPr>
            <a:spLocks noGrp="1"/>
          </p:cNvSpPr>
          <p:nvPr>
            <p:ph type="pic" sz="quarter" idx="34"/>
          </p:nvPr>
        </p:nvSpPr>
        <p:spPr>
          <a:xfrm>
            <a:off x="6460419" y="4785692"/>
            <a:ext cx="1152525" cy="1150938"/>
          </a:xfrm>
          <a:noFill/>
          <a:ln>
            <a:noFill/>
          </a:ln>
        </p:spPr>
        <p:txBody>
          <a:bodyPr/>
          <a:lstStyle>
            <a:lvl1pPr algn="ctr">
              <a:defRPr/>
            </a:lvl1pPr>
          </a:lstStyle>
          <a:p>
            <a:r>
              <a:rPr lang="en-US"/>
              <a:t>Click icon to add picture</a:t>
            </a:r>
          </a:p>
        </p:txBody>
      </p:sp>
      <p:sp>
        <p:nvSpPr>
          <p:cNvPr id="37" name="Picture Placeholder 31">
            <a:extLst>
              <a:ext uri="{FF2B5EF4-FFF2-40B4-BE49-F238E27FC236}">
                <a16:creationId xmlns:a16="http://schemas.microsoft.com/office/drawing/2014/main" id="{EB659D7F-DF45-BB68-0B41-1E7445B7FDA7}"/>
              </a:ext>
            </a:extLst>
          </p:cNvPr>
          <p:cNvSpPr>
            <a:spLocks noGrp="1"/>
          </p:cNvSpPr>
          <p:nvPr>
            <p:ph type="pic" sz="quarter" idx="35"/>
          </p:nvPr>
        </p:nvSpPr>
        <p:spPr>
          <a:xfrm>
            <a:off x="10211153" y="4785692"/>
            <a:ext cx="1152525" cy="1150938"/>
          </a:xfrm>
          <a:noFill/>
          <a:ln>
            <a:noFill/>
          </a:ln>
        </p:spPr>
        <p:txBody>
          <a:bodyPr/>
          <a:lstStyle>
            <a:lvl1pPr algn="ctr">
              <a:defRPr/>
            </a:lvl1pPr>
          </a:lstStyle>
          <a:p>
            <a:r>
              <a:rPr lang="en-US"/>
              <a:t>Click icon to add picture</a:t>
            </a:r>
          </a:p>
        </p:txBody>
      </p:sp>
      <p:sp>
        <p:nvSpPr>
          <p:cNvPr id="4" name="Subtitle 2">
            <a:extLst>
              <a:ext uri="{FF2B5EF4-FFF2-40B4-BE49-F238E27FC236}">
                <a16:creationId xmlns:a16="http://schemas.microsoft.com/office/drawing/2014/main" id="{7E27DDF5-92F9-373B-5589-D13237E8753D}"/>
              </a:ext>
            </a:extLst>
          </p:cNvPr>
          <p:cNvSpPr>
            <a:spLocks noGrp="1"/>
          </p:cNvSpPr>
          <p:nvPr>
            <p:ph type="subTitle" idx="36" hasCustomPrompt="1"/>
          </p:nvPr>
        </p:nvSpPr>
        <p:spPr>
          <a:xfrm>
            <a:off x="623887" y="930095"/>
            <a:ext cx="10944225" cy="266657"/>
          </a:xfrm>
        </p:spPr>
        <p:txBody>
          <a:bodyPr/>
          <a:lstStyle>
            <a:lvl1pPr marL="0" indent="0" algn="l">
              <a:buNone/>
              <a:defRPr sz="1800">
                <a:solidFill>
                  <a:schemeClr val="tx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 (optional)</a:t>
            </a:r>
            <a:endParaRPr lang="de-CH" dirty="0"/>
          </a:p>
        </p:txBody>
      </p:sp>
    </p:spTree>
    <p:extLst>
      <p:ext uri="{BB962C8B-B14F-4D97-AF65-F5344CB8AC3E}">
        <p14:creationId xmlns:p14="http://schemas.microsoft.com/office/powerpoint/2010/main" val="6276312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Divider blue with imag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4DDA40-62E2-37AD-5162-F115B2601D51}"/>
              </a:ext>
            </a:extLst>
          </p:cNvPr>
          <p:cNvSpPr>
            <a:spLocks noGrp="1"/>
          </p:cNvSpPr>
          <p:nvPr>
            <p:ph type="title"/>
          </p:nvPr>
        </p:nvSpPr>
        <p:spPr>
          <a:xfrm>
            <a:off x="623888" y="1484314"/>
            <a:ext cx="5400104" cy="2016694"/>
          </a:xfrm>
        </p:spPr>
        <p:txBody>
          <a:bodyPr anchor="b"/>
          <a:lstStyle>
            <a:lvl1pPr>
              <a:defRPr sz="4800">
                <a:solidFill>
                  <a:schemeClr val="bg1"/>
                </a:solidFill>
              </a:defRPr>
            </a:lvl1pPr>
          </a:lstStyle>
          <a:p>
            <a:r>
              <a:rPr lang="en-US"/>
              <a:t>Click to edit Master title style</a:t>
            </a:r>
            <a:endParaRPr lang="de-CH" dirty="0"/>
          </a:p>
        </p:txBody>
      </p:sp>
      <p:sp>
        <p:nvSpPr>
          <p:cNvPr id="3" name="Text Placeholder 2">
            <a:extLst>
              <a:ext uri="{FF2B5EF4-FFF2-40B4-BE49-F238E27FC236}">
                <a16:creationId xmlns:a16="http://schemas.microsoft.com/office/drawing/2014/main" id="{94D4109A-8821-3B70-3A24-C2C220F2EDF0}"/>
              </a:ext>
            </a:extLst>
          </p:cNvPr>
          <p:cNvSpPr>
            <a:spLocks noGrp="1"/>
          </p:cNvSpPr>
          <p:nvPr>
            <p:ph type="body" idx="1"/>
          </p:nvPr>
        </p:nvSpPr>
        <p:spPr>
          <a:xfrm>
            <a:off x="623888" y="3645024"/>
            <a:ext cx="5400104" cy="2444627"/>
          </a:xfrm>
        </p:spPr>
        <p:txBody>
          <a:bodyPr/>
          <a:lstStyle>
            <a:lvl1pPr marL="0" indent="0">
              <a:lnSpc>
                <a:spcPct val="100000"/>
              </a:lnSpc>
              <a:spcBef>
                <a:spcPts val="0"/>
              </a:spcBef>
              <a:buNone/>
              <a:defRPr sz="18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Footer Placeholder 6">
            <a:extLst>
              <a:ext uri="{FF2B5EF4-FFF2-40B4-BE49-F238E27FC236}">
                <a16:creationId xmlns:a16="http://schemas.microsoft.com/office/drawing/2014/main" id="{FF2BEBAF-C70E-F577-C0A0-CC9C9734E748}"/>
              </a:ext>
            </a:extLst>
          </p:cNvPr>
          <p:cNvSpPr>
            <a:spLocks noGrp="1"/>
          </p:cNvSpPr>
          <p:nvPr>
            <p:ph type="ftr" sz="quarter" idx="10"/>
          </p:nvPr>
        </p:nvSpPr>
        <p:spPr/>
        <p:txBody>
          <a:bodyPr/>
          <a:lstStyle>
            <a:lvl1pPr>
              <a:defRPr>
                <a:solidFill>
                  <a:schemeClr val="bg1"/>
                </a:solidFill>
              </a:defRPr>
            </a:lvl1pPr>
          </a:lstStyle>
          <a:p>
            <a:r>
              <a:rPr lang="en-US"/>
              <a:t>XX Month YYYY  |  Presentation title, venue, speaker</a:t>
            </a:r>
            <a:endParaRPr lang="de-CH" dirty="0"/>
          </a:p>
        </p:txBody>
      </p:sp>
      <p:sp>
        <p:nvSpPr>
          <p:cNvPr id="8" name="Slide Number Placeholder 7">
            <a:extLst>
              <a:ext uri="{FF2B5EF4-FFF2-40B4-BE49-F238E27FC236}">
                <a16:creationId xmlns:a16="http://schemas.microsoft.com/office/drawing/2014/main" id="{A412302E-C20B-1E61-D4AA-8637CE558F17}"/>
              </a:ext>
            </a:extLst>
          </p:cNvPr>
          <p:cNvSpPr>
            <a:spLocks noGrp="1"/>
          </p:cNvSpPr>
          <p:nvPr>
            <p:ph type="sldNum" sz="quarter" idx="11"/>
          </p:nvPr>
        </p:nvSpPr>
        <p:spPr/>
        <p:txBody>
          <a:bodyPr/>
          <a:lstStyle>
            <a:lvl1pPr>
              <a:defRPr>
                <a:solidFill>
                  <a:schemeClr val="bg1"/>
                </a:solidFill>
              </a:defRPr>
            </a:lvl1pPr>
          </a:lstStyle>
          <a:p>
            <a:fld id="{7C2DC9DC-5E8A-442A-B8BB-4433D0083E44}" type="slidenum">
              <a:rPr lang="de-CH" smtClean="0"/>
              <a:pPr/>
              <a:t>‹#›</a:t>
            </a:fld>
            <a:endParaRPr lang="de-CH" dirty="0"/>
          </a:p>
        </p:txBody>
      </p:sp>
      <p:sp>
        <p:nvSpPr>
          <p:cNvPr id="11" name="Picture Placeholder 11">
            <a:extLst>
              <a:ext uri="{FF2B5EF4-FFF2-40B4-BE49-F238E27FC236}">
                <a16:creationId xmlns:a16="http://schemas.microsoft.com/office/drawing/2014/main" id="{97DFDD3A-0678-A15F-9092-92706DAAD33A}"/>
              </a:ext>
            </a:extLst>
          </p:cNvPr>
          <p:cNvSpPr>
            <a:spLocks noGrp="1"/>
          </p:cNvSpPr>
          <p:nvPr>
            <p:ph type="pic" sz="quarter" idx="12"/>
          </p:nvPr>
        </p:nvSpPr>
        <p:spPr>
          <a:xfrm>
            <a:off x="6240016" y="549274"/>
            <a:ext cx="5328097" cy="5607429"/>
          </a:xfrm>
          <a:noFill/>
          <a:ln>
            <a:noFill/>
          </a:ln>
        </p:spPr>
        <p:txBody>
          <a:bodyPr/>
          <a:lstStyle>
            <a:lvl1pPr algn="ctr">
              <a:defRPr>
                <a:solidFill>
                  <a:schemeClr val="bg1"/>
                </a:solidFill>
              </a:defRPr>
            </a:lvl1pPr>
          </a:lstStyle>
          <a:p>
            <a:r>
              <a:rPr lang="en-US"/>
              <a:t>Click icon to add picture</a:t>
            </a:r>
            <a:endParaRPr lang="en-US" dirty="0"/>
          </a:p>
        </p:txBody>
      </p:sp>
      <p:pic>
        <p:nvPicPr>
          <p:cNvPr id="12" name="Graphic 11">
            <a:extLst>
              <a:ext uri="{FF2B5EF4-FFF2-40B4-BE49-F238E27FC236}">
                <a16:creationId xmlns:a16="http://schemas.microsoft.com/office/drawing/2014/main" id="{2C6EF121-7C9C-B314-30F1-2DEECC051955}"/>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623392" y="6234336"/>
            <a:ext cx="576064" cy="374068"/>
          </a:xfrm>
          <a:prstGeom prst="rect">
            <a:avLst/>
          </a:prstGeom>
        </p:spPr>
      </p:pic>
    </p:spTree>
    <p:extLst>
      <p:ext uri="{BB962C8B-B14F-4D97-AF65-F5344CB8AC3E}">
        <p14:creationId xmlns:p14="http://schemas.microsoft.com/office/powerpoint/2010/main" val="41511069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image" Target="../media/image2.sv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E1BE41B-DE44-9893-3B94-B193BE276D94}"/>
              </a:ext>
            </a:extLst>
          </p:cNvPr>
          <p:cNvSpPr>
            <a:spLocks noGrp="1"/>
          </p:cNvSpPr>
          <p:nvPr>
            <p:ph type="title"/>
          </p:nvPr>
        </p:nvSpPr>
        <p:spPr>
          <a:xfrm>
            <a:off x="623888" y="476672"/>
            <a:ext cx="10944224" cy="792088"/>
          </a:xfrm>
          <a:prstGeom prst="rect">
            <a:avLst/>
          </a:prstGeom>
        </p:spPr>
        <p:txBody>
          <a:bodyPr vert="horz" lIns="0" tIns="0" rIns="0" bIns="0" rtlCol="0" anchor="t">
            <a:noAutofit/>
          </a:bodyPr>
          <a:lstStyle/>
          <a:p>
            <a:r>
              <a:rPr lang="en-US" dirty="0"/>
              <a:t>Title Click to edit Master title style</a:t>
            </a:r>
            <a:endParaRPr lang="de-CH" dirty="0"/>
          </a:p>
        </p:txBody>
      </p:sp>
      <p:sp>
        <p:nvSpPr>
          <p:cNvPr id="3" name="Text Placeholder 2">
            <a:extLst>
              <a:ext uri="{FF2B5EF4-FFF2-40B4-BE49-F238E27FC236}">
                <a16:creationId xmlns:a16="http://schemas.microsoft.com/office/drawing/2014/main" id="{07A25EF9-FDFC-8F2F-27BC-A85C872CD171}"/>
              </a:ext>
            </a:extLst>
          </p:cNvPr>
          <p:cNvSpPr>
            <a:spLocks noGrp="1"/>
          </p:cNvSpPr>
          <p:nvPr>
            <p:ph type="body" idx="1"/>
          </p:nvPr>
        </p:nvSpPr>
        <p:spPr>
          <a:xfrm>
            <a:off x="623887" y="1484785"/>
            <a:ext cx="10944225" cy="4464495"/>
          </a:xfrm>
          <a:prstGeom prst="rect">
            <a:avLst/>
          </a:prstGeom>
        </p:spPr>
        <p:txBody>
          <a:bodyPr vert="horz" lIns="0" tIns="0" rIns="0" bIns="0" rtlCol="0">
            <a:no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CH" dirty="0"/>
          </a:p>
        </p:txBody>
      </p:sp>
      <p:sp>
        <p:nvSpPr>
          <p:cNvPr id="5" name="Footer Placeholder 4">
            <a:extLst>
              <a:ext uri="{FF2B5EF4-FFF2-40B4-BE49-F238E27FC236}">
                <a16:creationId xmlns:a16="http://schemas.microsoft.com/office/drawing/2014/main" id="{5BC009AD-9B3F-6745-75F1-26473F7DA95F}"/>
              </a:ext>
            </a:extLst>
          </p:cNvPr>
          <p:cNvSpPr>
            <a:spLocks noGrp="1"/>
          </p:cNvSpPr>
          <p:nvPr>
            <p:ph type="ftr" sz="quarter" idx="3"/>
          </p:nvPr>
        </p:nvSpPr>
        <p:spPr>
          <a:xfrm>
            <a:off x="1487488" y="6417352"/>
            <a:ext cx="9731424" cy="180000"/>
          </a:xfrm>
          <a:prstGeom prst="rect">
            <a:avLst/>
          </a:prstGeom>
        </p:spPr>
        <p:txBody>
          <a:bodyPr vert="horz" lIns="0" tIns="0" rIns="0" bIns="0" rtlCol="0" anchor="ctr">
            <a:noAutofit/>
          </a:bodyPr>
          <a:lstStyle>
            <a:lvl1pPr algn="r">
              <a:defRPr sz="900">
                <a:solidFill>
                  <a:schemeClr val="tx1"/>
                </a:solidFill>
                <a:latin typeface="+mj-lt"/>
              </a:defRPr>
            </a:lvl1pPr>
          </a:lstStyle>
          <a:p>
            <a:r>
              <a:rPr lang="en-US"/>
              <a:t>XX Month YYYY  |  Presentation title, venue, speaker</a:t>
            </a:r>
            <a:endParaRPr lang="de-CH" dirty="0"/>
          </a:p>
        </p:txBody>
      </p:sp>
      <p:sp>
        <p:nvSpPr>
          <p:cNvPr id="6" name="Slide Number Placeholder 5">
            <a:extLst>
              <a:ext uri="{FF2B5EF4-FFF2-40B4-BE49-F238E27FC236}">
                <a16:creationId xmlns:a16="http://schemas.microsoft.com/office/drawing/2014/main" id="{56725A4E-2208-4F9F-8EE7-7251FB984257}"/>
              </a:ext>
            </a:extLst>
          </p:cNvPr>
          <p:cNvSpPr>
            <a:spLocks noGrp="1"/>
          </p:cNvSpPr>
          <p:nvPr>
            <p:ph type="sldNum" sz="quarter" idx="4"/>
          </p:nvPr>
        </p:nvSpPr>
        <p:spPr>
          <a:xfrm>
            <a:off x="11280576" y="6417352"/>
            <a:ext cx="288032" cy="180000"/>
          </a:xfrm>
          <a:prstGeom prst="rect">
            <a:avLst/>
          </a:prstGeom>
        </p:spPr>
        <p:txBody>
          <a:bodyPr vert="horz" lIns="0" tIns="0" rIns="0" bIns="0" rtlCol="0" anchor="ctr">
            <a:noAutofit/>
          </a:bodyPr>
          <a:lstStyle>
            <a:lvl1pPr algn="r">
              <a:defRPr sz="900">
                <a:solidFill>
                  <a:schemeClr val="tx1"/>
                </a:solidFill>
                <a:latin typeface="+mj-lt"/>
              </a:defRPr>
            </a:lvl1pPr>
          </a:lstStyle>
          <a:p>
            <a:fld id="{7C2DC9DC-5E8A-442A-B8BB-4433D0083E44}" type="slidenum">
              <a:rPr lang="de-CH" smtClean="0"/>
              <a:pPr/>
              <a:t>‹#›</a:t>
            </a:fld>
            <a:endParaRPr lang="de-CH" dirty="0"/>
          </a:p>
        </p:txBody>
      </p:sp>
      <p:pic>
        <p:nvPicPr>
          <p:cNvPr id="9" name="Graphic 8">
            <a:extLst>
              <a:ext uri="{FF2B5EF4-FFF2-40B4-BE49-F238E27FC236}">
                <a16:creationId xmlns:a16="http://schemas.microsoft.com/office/drawing/2014/main" id="{3D80C08D-0919-C5C8-1603-A77FC16DB85C}"/>
              </a:ext>
            </a:extLst>
          </p:cNvPr>
          <p:cNvPicPr>
            <a:picLocks noChangeAspect="1"/>
          </p:cNvPicPr>
          <p:nvPr userDrawn="1"/>
        </p:nvPicPr>
        <p:blipFill>
          <a:blip r:embed="rId45" cstate="screen">
            <a:extLst>
              <a:ext uri="{28A0092B-C50C-407E-A947-70E740481C1C}">
                <a14:useLocalDpi xmlns:a14="http://schemas.microsoft.com/office/drawing/2010/main"/>
              </a:ext>
              <a:ext uri="{96DAC541-7B7A-43D3-8B79-37D633B846F1}">
                <asvg:svgBlip xmlns:asvg="http://schemas.microsoft.com/office/drawing/2016/SVG/main" r:embed="rId46"/>
              </a:ext>
            </a:extLst>
          </a:blip>
          <a:stretch>
            <a:fillRect/>
          </a:stretch>
        </p:blipFill>
        <p:spPr>
          <a:xfrm>
            <a:off x="623392" y="6381328"/>
            <a:ext cx="349696" cy="227075"/>
          </a:xfrm>
          <a:prstGeom prst="rect">
            <a:avLst/>
          </a:prstGeom>
        </p:spPr>
      </p:pic>
    </p:spTree>
    <p:extLst>
      <p:ext uri="{BB962C8B-B14F-4D97-AF65-F5344CB8AC3E}">
        <p14:creationId xmlns:p14="http://schemas.microsoft.com/office/powerpoint/2010/main" val="826710075"/>
      </p:ext>
    </p:extLst>
  </p:cSld>
  <p:clrMap bg1="lt1" tx1="dk1" bg2="lt2" tx2="dk2" accent1="accent1" accent2="accent2" accent3="accent3" accent4="accent4" accent5="accent5" accent6="accent6" hlink="hlink" folHlink="folHlink"/>
  <p:sldLayoutIdLst>
    <p:sldLayoutId id="2147483660" r:id="rId1"/>
    <p:sldLayoutId id="2147483649" r:id="rId2"/>
    <p:sldLayoutId id="2147483662" r:id="rId3"/>
    <p:sldLayoutId id="2147483697" r:id="rId4"/>
    <p:sldLayoutId id="2147483691" r:id="rId5"/>
    <p:sldLayoutId id="2147483661" r:id="rId6"/>
    <p:sldLayoutId id="2147483688" r:id="rId7"/>
    <p:sldLayoutId id="2147483689" r:id="rId8"/>
    <p:sldLayoutId id="2147483699" r:id="rId9"/>
    <p:sldLayoutId id="2147483651" r:id="rId10"/>
    <p:sldLayoutId id="2147483663" r:id="rId11"/>
    <p:sldLayoutId id="2147483700" r:id="rId12"/>
    <p:sldLayoutId id="2147483701" r:id="rId13"/>
    <p:sldLayoutId id="2147483698" r:id="rId14"/>
    <p:sldLayoutId id="2147483665" r:id="rId15"/>
    <p:sldLayoutId id="2147483650" r:id="rId16"/>
    <p:sldLayoutId id="2147483666" r:id="rId17"/>
    <p:sldLayoutId id="2147483652"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95" r:id="rId31"/>
    <p:sldLayoutId id="2147483679" r:id="rId32"/>
    <p:sldLayoutId id="2147483692" r:id="rId33"/>
    <p:sldLayoutId id="2147483693" r:id="rId34"/>
    <p:sldLayoutId id="2147483680" r:id="rId35"/>
    <p:sldLayoutId id="2147483690" r:id="rId36"/>
    <p:sldLayoutId id="2147483681" r:id="rId37"/>
    <p:sldLayoutId id="2147483682" r:id="rId38"/>
    <p:sldLayoutId id="2147483654" r:id="rId39"/>
    <p:sldLayoutId id="2147483655" r:id="rId40"/>
    <p:sldLayoutId id="2147483696" r:id="rId41"/>
    <p:sldLayoutId id="2147483685" r:id="rId42"/>
    <p:sldLayoutId id="2147483686" r:id="rId43"/>
  </p:sldLayoutIdLst>
  <p:hf hdr="0" dt="0"/>
  <p:txStyles>
    <p:titleStyle>
      <a:lvl1pPr algn="l" defTabSz="914400" rtl="0" eaLnBrk="1" latinLnBrk="0" hangingPunct="1">
        <a:lnSpc>
          <a:spcPct val="90000"/>
        </a:lnSpc>
        <a:spcBef>
          <a:spcPct val="0"/>
        </a:spcBef>
        <a:buNone/>
        <a:defRPr sz="3200" kern="1200">
          <a:solidFill>
            <a:schemeClr val="tx1"/>
          </a:solidFill>
          <a:latin typeface="+mj-lt"/>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tx1"/>
          </a:solidFill>
          <a:latin typeface="+mn-lt"/>
          <a:ea typeface="+mn-ea"/>
          <a:cs typeface="+mn-cs"/>
        </a:defRPr>
      </a:lvl1pPr>
      <a:lvl2pPr marL="216000" indent="-216000" algn="l" defTabSz="914400" rtl="0" eaLnBrk="1" latinLnBrk="0" hangingPunct="1">
        <a:lnSpc>
          <a:spcPct val="90000"/>
        </a:lnSpc>
        <a:spcBef>
          <a:spcPts val="1200"/>
        </a:spcBef>
        <a:buFont typeface="Arial" panose="020B0604020202020204" pitchFamily="34" charset="0"/>
        <a:buChar char="•"/>
        <a:tabLst/>
        <a:defRPr sz="1800" kern="1200">
          <a:solidFill>
            <a:schemeClr val="tx1"/>
          </a:solidFill>
          <a:latin typeface="+mn-lt"/>
          <a:ea typeface="+mn-ea"/>
          <a:cs typeface="+mn-cs"/>
        </a:defRPr>
      </a:lvl2pPr>
      <a:lvl3pPr marL="432000" indent="-216000" algn="l" defTabSz="914400" rtl="0" eaLnBrk="1" latinLnBrk="0" hangingPunct="1">
        <a:lnSpc>
          <a:spcPct val="90000"/>
        </a:lnSpc>
        <a:spcBef>
          <a:spcPts val="200"/>
        </a:spcBef>
        <a:buFont typeface="Arial" panose="020B0604020202020204" pitchFamily="34" charset="0"/>
        <a:buChar char="•"/>
        <a:defRPr sz="1800" kern="1200">
          <a:solidFill>
            <a:schemeClr val="tx1"/>
          </a:solidFill>
          <a:latin typeface="+mn-lt"/>
          <a:ea typeface="+mn-ea"/>
          <a:cs typeface="+mn-cs"/>
        </a:defRPr>
      </a:lvl3pPr>
      <a:lvl4pPr marL="648000" indent="-216000" algn="l" defTabSz="914400" rtl="0" eaLnBrk="1" latinLnBrk="0" hangingPunct="1">
        <a:lnSpc>
          <a:spcPct val="90000"/>
        </a:lnSpc>
        <a:spcBef>
          <a:spcPts val="200"/>
        </a:spcBef>
        <a:buFont typeface="Arial" panose="020B0604020202020204" pitchFamily="34" charset="0"/>
        <a:buChar char="•"/>
        <a:defRPr sz="1800" kern="1200">
          <a:solidFill>
            <a:schemeClr val="tx1"/>
          </a:solidFill>
          <a:latin typeface="+mn-lt"/>
          <a:ea typeface="+mn-ea"/>
          <a:cs typeface="+mn-cs"/>
        </a:defRPr>
      </a:lvl4pPr>
      <a:lvl5pPr marL="864000" indent="-216000" algn="l" defTabSz="914400" rtl="0" eaLnBrk="1" latinLnBrk="0" hangingPunct="1">
        <a:lnSpc>
          <a:spcPct val="90000"/>
        </a:lnSpc>
        <a:spcBef>
          <a:spcPts val="200"/>
        </a:spcBef>
        <a:buFont typeface="Arial" panose="020B0604020202020204" pitchFamily="34" charset="0"/>
        <a:buChar char="•"/>
        <a:defRPr sz="1800" kern="1200">
          <a:solidFill>
            <a:schemeClr val="tx1"/>
          </a:solidFill>
          <a:latin typeface="+mn-lt"/>
          <a:ea typeface="+mn-ea"/>
          <a:cs typeface="+mn-cs"/>
        </a:defRPr>
      </a:lvl5pPr>
      <a:lvl6pPr marL="1008000" indent="-216000" algn="l" defTabSz="914400" rtl="0" eaLnBrk="1" latinLnBrk="0" hangingPunct="1">
        <a:lnSpc>
          <a:spcPct val="90000"/>
        </a:lnSpc>
        <a:spcBef>
          <a:spcPts val="200"/>
        </a:spcBef>
        <a:buFont typeface="Arial" panose="020B0604020202020204" pitchFamily="34" charset="0"/>
        <a:buChar char="•"/>
        <a:defRPr sz="1800" kern="1200">
          <a:solidFill>
            <a:schemeClr val="tx1"/>
          </a:solidFill>
          <a:latin typeface="+mn-lt"/>
          <a:ea typeface="+mn-ea"/>
          <a:cs typeface="+mn-cs"/>
        </a:defRPr>
      </a:lvl6pPr>
      <a:lvl7pPr marL="1224000" indent="-216000" algn="l" defTabSz="914400" rtl="0" eaLnBrk="1" latinLnBrk="0" hangingPunct="1">
        <a:lnSpc>
          <a:spcPct val="90000"/>
        </a:lnSpc>
        <a:spcBef>
          <a:spcPts val="200"/>
        </a:spcBef>
        <a:buFont typeface="Arial" panose="020B0604020202020204" pitchFamily="34" charset="0"/>
        <a:buChar char="•"/>
        <a:defRPr sz="1800" kern="1200">
          <a:solidFill>
            <a:schemeClr val="tx1"/>
          </a:solidFill>
          <a:latin typeface="+mn-lt"/>
          <a:ea typeface="+mn-ea"/>
          <a:cs typeface="+mn-cs"/>
        </a:defRPr>
      </a:lvl7pPr>
      <a:lvl8pPr marL="1440000" indent="-216000" algn="l" defTabSz="914400" rtl="0" eaLnBrk="1" latinLnBrk="0" hangingPunct="1">
        <a:lnSpc>
          <a:spcPct val="90000"/>
        </a:lnSpc>
        <a:spcBef>
          <a:spcPts val="200"/>
        </a:spcBef>
        <a:buFont typeface="Arial" panose="020B0604020202020204" pitchFamily="34" charset="0"/>
        <a:buChar char="•"/>
        <a:defRPr sz="1800" kern="1200">
          <a:solidFill>
            <a:schemeClr val="tx1"/>
          </a:solidFill>
          <a:latin typeface="+mn-lt"/>
          <a:ea typeface="+mn-ea"/>
          <a:cs typeface="+mn-cs"/>
        </a:defRPr>
      </a:lvl8pPr>
      <a:lvl9pPr marL="1656000" indent="-216000" algn="l" defTabSz="914400" rtl="0" eaLnBrk="1" latinLnBrk="0" hangingPunct="1">
        <a:lnSpc>
          <a:spcPct val="90000"/>
        </a:lnSpc>
        <a:spcBef>
          <a:spcPts val="2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00" userDrawn="1">
          <p15:clr>
            <a:srgbClr val="F26B43"/>
          </p15:clr>
        </p15:guide>
        <p15:guide id="2" pos="393" userDrawn="1">
          <p15:clr>
            <a:srgbClr val="F26B43"/>
          </p15:clr>
        </p15:guide>
        <p15:guide id="3" pos="7287" userDrawn="1">
          <p15:clr>
            <a:srgbClr val="F26B43"/>
          </p15:clr>
        </p15:guide>
        <p15:guide id="4" orient="horz" pos="935" userDrawn="1">
          <p15:clr>
            <a:srgbClr val="F26B43"/>
          </p15:clr>
        </p15:guide>
        <p15:guide id="5" orient="horz" pos="3884"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2.xml"/></Relationships>
</file>

<file path=ppt/slides/_rels/slide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10.xml"/><Relationship Id="rId4" Type="http://schemas.openxmlformats.org/officeDocument/2006/relationships/image" Target="../media/image15.svg"/></Relationships>
</file>

<file path=ppt/slides/_rels/slide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11.xml"/><Relationship Id="rId4" Type="http://schemas.openxmlformats.org/officeDocument/2006/relationships/image" Target="../media/image17.svg"/></Relationships>
</file>

<file path=ppt/slides/_rels/slide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4.xml"/><Relationship Id="rId1" Type="http://schemas.openxmlformats.org/officeDocument/2006/relationships/slideLayout" Target="../slideLayouts/slideLayout34.xml"/><Relationship Id="rId5" Type="http://schemas.openxmlformats.org/officeDocument/2006/relationships/image" Target="../media/image20.jpg"/><Relationship Id="rId4" Type="http://schemas.openxmlformats.org/officeDocument/2006/relationships/image" Target="../media/image19.jpeg"/></Relationships>
</file>

<file path=ppt/slides/_rels/slide5.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5.xml"/><Relationship Id="rId1" Type="http://schemas.openxmlformats.org/officeDocument/2006/relationships/slideLayout" Target="../slideLayouts/slideLayout34.xml"/><Relationship Id="rId5" Type="http://schemas.openxmlformats.org/officeDocument/2006/relationships/image" Target="../media/image23.jpg"/><Relationship Id="rId4" Type="http://schemas.openxmlformats.org/officeDocument/2006/relationships/image" Target="../media/image22.jpeg"/></Relationships>
</file>

<file path=ppt/slides/_rels/slide6.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6.xml"/><Relationship Id="rId1" Type="http://schemas.openxmlformats.org/officeDocument/2006/relationships/slideLayout" Target="../slideLayouts/slideLayout25.xml"/></Relationships>
</file>

<file path=ppt/slides/_rels/slide7.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7.xml"/><Relationship Id="rId1" Type="http://schemas.openxmlformats.org/officeDocument/2006/relationships/slideLayout" Target="../slideLayouts/slideLayout2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9.xml"/></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3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descr="Person crossing suspension bridge">
            <a:extLst>
              <a:ext uri="{FF2B5EF4-FFF2-40B4-BE49-F238E27FC236}">
                <a16:creationId xmlns:a16="http://schemas.microsoft.com/office/drawing/2014/main" id="{331815A3-75E6-423C-C158-19C245783C65}"/>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a:stretch/>
        </p:blipFill>
        <p:spPr>
          <a:xfrm>
            <a:off x="0" y="0"/>
            <a:ext cx="12192000" cy="6858000"/>
          </a:xfrm>
        </p:spPr>
      </p:pic>
      <p:sp>
        <p:nvSpPr>
          <p:cNvPr id="3" name="Title 2">
            <a:extLst>
              <a:ext uri="{FF2B5EF4-FFF2-40B4-BE49-F238E27FC236}">
                <a16:creationId xmlns:a16="http://schemas.microsoft.com/office/drawing/2014/main" id="{B98511D2-68B2-2226-4239-FB9958C58899}"/>
              </a:ext>
            </a:extLst>
          </p:cNvPr>
          <p:cNvSpPr>
            <a:spLocks noGrp="1"/>
          </p:cNvSpPr>
          <p:nvPr>
            <p:ph type="ctrTitle"/>
          </p:nvPr>
        </p:nvSpPr>
        <p:spPr/>
        <p:txBody>
          <a:bodyPr/>
          <a:lstStyle/>
          <a:p>
            <a:r>
              <a:rPr lang="en-US" dirty="0"/>
              <a:t>Career Paths at SIG</a:t>
            </a:r>
          </a:p>
        </p:txBody>
      </p:sp>
      <p:sp>
        <p:nvSpPr>
          <p:cNvPr id="10" name="Text Placeholder 9">
            <a:extLst>
              <a:ext uri="{FF2B5EF4-FFF2-40B4-BE49-F238E27FC236}">
                <a16:creationId xmlns:a16="http://schemas.microsoft.com/office/drawing/2014/main" id="{BC90508C-86FF-B835-E88B-232A529E63CC}"/>
              </a:ext>
            </a:extLst>
          </p:cNvPr>
          <p:cNvSpPr>
            <a:spLocks noGrp="1"/>
          </p:cNvSpPr>
          <p:nvPr>
            <p:ph type="body" sz="quarter" idx="12"/>
          </p:nvPr>
        </p:nvSpPr>
        <p:spPr/>
        <p:txBody>
          <a:bodyPr/>
          <a:lstStyle/>
          <a:p>
            <a:endParaRPr lang="en-US" dirty="0"/>
          </a:p>
        </p:txBody>
      </p:sp>
    </p:spTree>
    <p:extLst>
      <p:ext uri="{BB962C8B-B14F-4D97-AF65-F5344CB8AC3E}">
        <p14:creationId xmlns:p14="http://schemas.microsoft.com/office/powerpoint/2010/main" val="23377729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407479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91FA62-0554-6B42-B410-360326FA24BA}"/>
              </a:ext>
            </a:extLst>
          </p:cNvPr>
          <p:cNvSpPr>
            <a:spLocks noGrp="1"/>
          </p:cNvSpPr>
          <p:nvPr>
            <p:ph type="title"/>
          </p:nvPr>
        </p:nvSpPr>
        <p:spPr>
          <a:xfrm>
            <a:off x="695896" y="476672"/>
            <a:ext cx="5400104" cy="936104"/>
          </a:xfrm>
        </p:spPr>
        <p:txBody>
          <a:bodyPr/>
          <a:lstStyle/>
          <a:p>
            <a:r>
              <a:rPr lang="en-US" dirty="0"/>
              <a:t>Career Path</a:t>
            </a:r>
          </a:p>
        </p:txBody>
      </p:sp>
      <p:sp>
        <p:nvSpPr>
          <p:cNvPr id="3" name="Text Placeholder 2">
            <a:extLst>
              <a:ext uri="{FF2B5EF4-FFF2-40B4-BE49-F238E27FC236}">
                <a16:creationId xmlns:a16="http://schemas.microsoft.com/office/drawing/2014/main" id="{81597071-C361-0908-82A4-61F4E8A19393}"/>
              </a:ext>
            </a:extLst>
          </p:cNvPr>
          <p:cNvSpPr>
            <a:spLocks noGrp="1"/>
          </p:cNvSpPr>
          <p:nvPr>
            <p:ph type="body" idx="1"/>
          </p:nvPr>
        </p:nvSpPr>
        <p:spPr>
          <a:xfrm>
            <a:off x="717278" y="1470436"/>
            <a:ext cx="5400104" cy="2444627"/>
          </a:xfrm>
        </p:spPr>
        <p:txBody>
          <a:bodyPr/>
          <a:lstStyle/>
          <a:p>
            <a:pPr algn="l"/>
            <a:endParaRPr lang="en-US" sz="1800" b="0" i="0" u="none" strike="noStrike" baseline="0" dirty="0">
              <a:latin typeface="Calibri" panose="020F0502020204030204" pitchFamily="34" charset="0"/>
            </a:endParaRPr>
          </a:p>
          <a:p>
            <a:r>
              <a:rPr lang="en-US" sz="1800" b="0" i="0" u="none" strike="noStrike" baseline="0" dirty="0">
                <a:latin typeface="Calibri" panose="020F0502020204030204" pitchFamily="34" charset="0"/>
              </a:rPr>
              <a:t>Career Paths are important guides to help you successfully navigate your career in key strategic roles at SIG. They provide practical suggestions on key experiences for success in these roles, and how you can obtain these key experiences – through learning on the job, learning from others, and learning through SIG’s development offerings.  Career Paths can be used whether you are interested in developing within your current role, or if you wish to explore a new role. You and your manager can use Career Paths to support ongoing career and development dialogues.</a:t>
            </a:r>
            <a:endParaRPr lang="en-US" dirty="0"/>
          </a:p>
        </p:txBody>
      </p:sp>
      <p:pic>
        <p:nvPicPr>
          <p:cNvPr id="10" name="Picture Placeholder 9">
            <a:extLst>
              <a:ext uri="{FF2B5EF4-FFF2-40B4-BE49-F238E27FC236}">
                <a16:creationId xmlns:a16="http://schemas.microsoft.com/office/drawing/2014/main" id="{EB2E4BD7-00C2-0C8E-ABCC-0E154D88F903}"/>
              </a:ext>
            </a:extLst>
          </p:cNvPr>
          <p:cNvPicPr>
            <a:picLocks noGrp="1" noChangeAspect="1"/>
          </p:cNvPicPr>
          <p:nvPr>
            <p:ph type="pic" sz="quarter" idx="12"/>
          </p:nvPr>
        </p:nvPicPr>
        <p:blipFill rotWithShape="1">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l="47867" t="26677" r="34512" b="40353"/>
          <a:stretch/>
        </p:blipFill>
        <p:spPr>
          <a:xfrm>
            <a:off x="6240016" y="549274"/>
            <a:ext cx="5328097" cy="5607429"/>
          </a:xfrm>
        </p:spPr>
      </p:pic>
      <p:sp>
        <p:nvSpPr>
          <p:cNvPr id="7" name="Slide Number Placeholder 6">
            <a:extLst>
              <a:ext uri="{FF2B5EF4-FFF2-40B4-BE49-F238E27FC236}">
                <a16:creationId xmlns:a16="http://schemas.microsoft.com/office/drawing/2014/main" id="{92A8FF37-A113-16A5-640D-1BB18A9A1615}"/>
              </a:ext>
            </a:extLst>
          </p:cNvPr>
          <p:cNvSpPr>
            <a:spLocks noGrp="1"/>
          </p:cNvSpPr>
          <p:nvPr>
            <p:ph type="sldNum" sz="quarter" idx="11"/>
          </p:nvPr>
        </p:nvSpPr>
        <p:spPr/>
        <p:txBody>
          <a:bodyPr/>
          <a:lstStyle/>
          <a:p>
            <a:fld id="{7C2DC9DC-5E8A-442A-B8BB-4433D0083E44}" type="slidenum">
              <a:rPr lang="en-US" smtClean="0"/>
              <a:pPr/>
              <a:t>2</a:t>
            </a:fld>
            <a:endParaRPr lang="en-US" dirty="0"/>
          </a:p>
        </p:txBody>
      </p:sp>
    </p:spTree>
    <p:extLst>
      <p:ext uri="{BB962C8B-B14F-4D97-AF65-F5344CB8AC3E}">
        <p14:creationId xmlns:p14="http://schemas.microsoft.com/office/powerpoint/2010/main" val="25627832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6C1C90-824D-D655-C41E-83BC8A9D6686}"/>
              </a:ext>
            </a:extLst>
          </p:cNvPr>
          <p:cNvSpPr>
            <a:spLocks noGrp="1"/>
          </p:cNvSpPr>
          <p:nvPr>
            <p:ph type="title"/>
          </p:nvPr>
        </p:nvSpPr>
        <p:spPr>
          <a:xfrm>
            <a:off x="623886" y="1052736"/>
            <a:ext cx="8352434" cy="792088"/>
          </a:xfrm>
        </p:spPr>
        <p:txBody>
          <a:bodyPr/>
          <a:lstStyle/>
          <a:p>
            <a:r>
              <a:rPr lang="en-US" sz="3600" dirty="0"/>
              <a:t>Senior Manager Corporate Communications</a:t>
            </a:r>
            <a:br>
              <a:rPr lang="en-US" sz="3600" dirty="0"/>
            </a:br>
            <a:r>
              <a:rPr lang="en-US" sz="2400" dirty="0"/>
              <a:t>Why this position is critical to SIG</a:t>
            </a:r>
            <a:endParaRPr lang="en-US" dirty="0"/>
          </a:p>
        </p:txBody>
      </p:sp>
      <p:sp>
        <p:nvSpPr>
          <p:cNvPr id="3" name="Text Placeholder 2">
            <a:extLst>
              <a:ext uri="{FF2B5EF4-FFF2-40B4-BE49-F238E27FC236}">
                <a16:creationId xmlns:a16="http://schemas.microsoft.com/office/drawing/2014/main" id="{71F97A8A-13F5-A051-87AC-F6A91735B91A}"/>
              </a:ext>
            </a:extLst>
          </p:cNvPr>
          <p:cNvSpPr>
            <a:spLocks noGrp="1"/>
          </p:cNvSpPr>
          <p:nvPr>
            <p:ph type="body" idx="1"/>
          </p:nvPr>
        </p:nvSpPr>
        <p:spPr>
          <a:xfrm>
            <a:off x="636084" y="2276872"/>
            <a:ext cx="6408217" cy="3096344"/>
          </a:xfrm>
        </p:spPr>
        <p:txBody>
          <a:bodyPr/>
          <a:lstStyle/>
          <a:p>
            <a:pPr marL="342900" lvl="0" indent="-342900" eaLnBrk="0" fontAlgn="base" hangingPunct="0">
              <a:spcBef>
                <a:spcPct val="0"/>
              </a:spcBef>
              <a:spcAft>
                <a:spcPct val="0"/>
              </a:spcAft>
              <a:buFont typeface="+mj-lt"/>
              <a:buAutoNum type="arabicPeriod"/>
            </a:pPr>
            <a:r>
              <a:rPr kumimoji="0" lang="en-US" altLang="en-US" sz="1600" b="0" i="0" u="none" strike="noStrike" cap="none" normalizeH="0" baseline="0" dirty="0">
                <a:ln>
                  <a:noFill/>
                </a:ln>
                <a:solidFill>
                  <a:schemeClr val="tx1"/>
                </a:solidFill>
                <a:effectLst/>
              </a:rPr>
              <a:t>Shapes the company’s narrative and communication strategy, influencing how the company is perceived externally and internally </a:t>
            </a:r>
            <a:r>
              <a:rPr lang="en-US" altLang="en-US" sz="1600" dirty="0"/>
              <a:t>and ensuring the brand’s voice remains consistent across all touchpoints</a:t>
            </a:r>
            <a:r>
              <a:rPr kumimoji="0" lang="en-US" altLang="en-US" sz="1600" b="0" i="0" u="none" strike="noStrike" cap="none" normalizeH="0" baseline="0" dirty="0">
                <a:ln>
                  <a:noFill/>
                </a:ln>
                <a:solidFill>
                  <a:schemeClr val="tx1"/>
                </a:solidFill>
                <a:effectLst/>
              </a:rPr>
              <a:t>.</a:t>
            </a: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endParaRPr lang="en-US" altLang="en-US" sz="1600" dirty="0"/>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1600" b="0" i="0" u="none" strike="noStrike" cap="none" normalizeH="0" baseline="0" dirty="0">
                <a:ln>
                  <a:noFill/>
                </a:ln>
                <a:solidFill>
                  <a:schemeClr val="tx1"/>
                </a:solidFill>
                <a:effectLst/>
              </a:rPr>
              <a:t>Responsible for managing and executing communication plans that align with company goals and key business strategies.</a:t>
            </a: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endParaRPr lang="en-US" altLang="en-US" sz="1600" dirty="0"/>
          </a:p>
          <a:p>
            <a:pPr marL="342900" lvl="0" indent="-342900" eaLnBrk="0" fontAlgn="base" hangingPunct="0">
              <a:spcBef>
                <a:spcPct val="0"/>
              </a:spcBef>
              <a:spcAft>
                <a:spcPct val="0"/>
              </a:spcAft>
              <a:buFont typeface="+mj-lt"/>
              <a:buAutoNum type="arabicPeriod"/>
            </a:pPr>
            <a:r>
              <a:rPr kumimoji="0" lang="en-US" altLang="en-US" sz="1600" b="0" i="0" u="none" strike="noStrike" cap="none" normalizeH="0" baseline="0" dirty="0">
                <a:ln>
                  <a:noFill/>
                </a:ln>
                <a:solidFill>
                  <a:schemeClr val="tx1"/>
                </a:solidFill>
                <a:effectLst/>
              </a:rPr>
              <a:t>Enhances the company’s reputation, fosters relationships with stakeholders, media, and the public, and l</a:t>
            </a:r>
            <a:r>
              <a:rPr lang="en-US" altLang="en-US" sz="1600" dirty="0"/>
              <a:t>eads and coordinates crisis communications</a:t>
            </a:r>
            <a:r>
              <a:rPr kumimoji="0" lang="en-US" altLang="en-US" sz="1600" b="0" i="0" u="none" strike="noStrike" cap="none" normalizeH="0" baseline="0" dirty="0">
                <a:ln>
                  <a:noFill/>
                </a:ln>
                <a:solidFill>
                  <a:schemeClr val="tx1"/>
                </a:solidFill>
                <a:effectLst/>
              </a:rPr>
              <a:t>.</a:t>
            </a:r>
          </a:p>
        </p:txBody>
      </p:sp>
      <p:sp>
        <p:nvSpPr>
          <p:cNvPr id="5" name="Slide Number Placeholder 4">
            <a:extLst>
              <a:ext uri="{FF2B5EF4-FFF2-40B4-BE49-F238E27FC236}">
                <a16:creationId xmlns:a16="http://schemas.microsoft.com/office/drawing/2014/main" id="{6AF780F2-B4D4-D2F0-8D0A-5B2D008E50BD}"/>
              </a:ext>
            </a:extLst>
          </p:cNvPr>
          <p:cNvSpPr>
            <a:spLocks noGrp="1"/>
          </p:cNvSpPr>
          <p:nvPr>
            <p:ph type="sldNum" sz="quarter" idx="11"/>
          </p:nvPr>
        </p:nvSpPr>
        <p:spPr/>
        <p:txBody>
          <a:bodyPr/>
          <a:lstStyle/>
          <a:p>
            <a:fld id="{7C2DC9DC-5E8A-442A-B8BB-4433D0083E44}" type="slidenum">
              <a:rPr lang="en-US" smtClean="0"/>
              <a:pPr/>
              <a:t>3</a:t>
            </a:fld>
            <a:endParaRPr lang="en-US" dirty="0"/>
          </a:p>
        </p:txBody>
      </p:sp>
      <p:pic>
        <p:nvPicPr>
          <p:cNvPr id="10" name="Picture Placeholder 9">
            <a:extLst>
              <a:ext uri="{FF2B5EF4-FFF2-40B4-BE49-F238E27FC236}">
                <a16:creationId xmlns:a16="http://schemas.microsoft.com/office/drawing/2014/main" id="{B0932ECD-41E2-661D-10D4-0514E7B0022E}"/>
              </a:ext>
            </a:extLst>
          </p:cNvPr>
          <p:cNvPicPr>
            <a:picLocks noGrp="1" noChangeAspect="1"/>
          </p:cNvPicPr>
          <p:nvPr>
            <p:ph type="pic" sz="quarter" idx="12"/>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28242" t="-34060" r="-21081" b="-29611"/>
          <a:stretch/>
        </p:blipFill>
        <p:spPr>
          <a:xfrm>
            <a:off x="7320136" y="625475"/>
            <a:ext cx="5327650" cy="5607050"/>
          </a:xfrm>
        </p:spPr>
      </p:pic>
    </p:spTree>
    <p:extLst>
      <p:ext uri="{BB962C8B-B14F-4D97-AF65-F5344CB8AC3E}">
        <p14:creationId xmlns:p14="http://schemas.microsoft.com/office/powerpoint/2010/main" val="8088433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9C72B2-C79A-E4F4-FDB1-870C981B21D9}"/>
              </a:ext>
            </a:extLst>
          </p:cNvPr>
          <p:cNvSpPr>
            <a:spLocks noGrp="1"/>
          </p:cNvSpPr>
          <p:nvPr>
            <p:ph type="title"/>
          </p:nvPr>
        </p:nvSpPr>
        <p:spPr>
          <a:xfrm>
            <a:off x="623888" y="476672"/>
            <a:ext cx="11808816" cy="792088"/>
          </a:xfrm>
        </p:spPr>
        <p:txBody>
          <a:bodyPr/>
          <a:lstStyle/>
          <a:p>
            <a:r>
              <a:rPr lang="en-US" sz="3200" dirty="0"/>
              <a:t>Senior Manager Corporate Communications</a:t>
            </a:r>
            <a:br>
              <a:rPr lang="en-US" dirty="0"/>
            </a:br>
            <a:endParaRPr lang="en-US" dirty="0"/>
          </a:p>
        </p:txBody>
      </p:sp>
      <p:sp>
        <p:nvSpPr>
          <p:cNvPr id="4" name="Slide Number Placeholder 3">
            <a:extLst>
              <a:ext uri="{FF2B5EF4-FFF2-40B4-BE49-F238E27FC236}">
                <a16:creationId xmlns:a16="http://schemas.microsoft.com/office/drawing/2014/main" id="{D3ADB1EC-0307-6330-29C0-AE504AB5027C}"/>
              </a:ext>
            </a:extLst>
          </p:cNvPr>
          <p:cNvSpPr>
            <a:spLocks noGrp="1"/>
          </p:cNvSpPr>
          <p:nvPr>
            <p:ph type="sldNum" sz="quarter" idx="11"/>
          </p:nvPr>
        </p:nvSpPr>
        <p:spPr/>
        <p:txBody>
          <a:bodyPr/>
          <a:lstStyle/>
          <a:p>
            <a:fld id="{7C2DC9DC-5E8A-442A-B8BB-4433D0083E44}" type="slidenum">
              <a:rPr lang="en-US" smtClean="0"/>
              <a:pPr/>
              <a:t>4</a:t>
            </a:fld>
            <a:endParaRPr lang="en-US" dirty="0"/>
          </a:p>
        </p:txBody>
      </p:sp>
      <p:sp>
        <p:nvSpPr>
          <p:cNvPr id="5" name="Subtitle 4">
            <a:extLst>
              <a:ext uri="{FF2B5EF4-FFF2-40B4-BE49-F238E27FC236}">
                <a16:creationId xmlns:a16="http://schemas.microsoft.com/office/drawing/2014/main" id="{A18A7A7A-1EFE-CD97-E0A5-3AC7EF900A24}"/>
              </a:ext>
            </a:extLst>
          </p:cNvPr>
          <p:cNvSpPr>
            <a:spLocks noGrp="1"/>
          </p:cNvSpPr>
          <p:nvPr>
            <p:ph type="subTitle" idx="12"/>
          </p:nvPr>
        </p:nvSpPr>
        <p:spPr/>
        <p:txBody>
          <a:bodyPr/>
          <a:lstStyle/>
          <a:p>
            <a:r>
              <a:rPr lang="en-US" dirty="0"/>
              <a:t>Key experiences, opportunities, and roles to obtain</a:t>
            </a:r>
          </a:p>
        </p:txBody>
      </p:sp>
      <p:sp>
        <p:nvSpPr>
          <p:cNvPr id="9" name="Content Placeholder 8">
            <a:extLst>
              <a:ext uri="{FF2B5EF4-FFF2-40B4-BE49-F238E27FC236}">
                <a16:creationId xmlns:a16="http://schemas.microsoft.com/office/drawing/2014/main" id="{05EAE95D-F4D3-A979-6829-0E622AA2C84C}"/>
              </a:ext>
            </a:extLst>
          </p:cNvPr>
          <p:cNvSpPr>
            <a:spLocks noGrp="1"/>
          </p:cNvSpPr>
          <p:nvPr>
            <p:ph sz="quarter" idx="16"/>
          </p:nvPr>
        </p:nvSpPr>
        <p:spPr>
          <a:xfrm>
            <a:off x="4364485" y="3895251"/>
            <a:ext cx="3659649" cy="2281712"/>
          </a:xfrm>
        </p:spPr>
        <p:txBody>
          <a:bodyPr/>
          <a:lstStyle/>
          <a:p>
            <a:pPr algn="l"/>
            <a:r>
              <a:rPr lang="en-US" sz="1200" b="1" i="0" dirty="0">
                <a:solidFill>
                  <a:srgbClr val="0D0D0D"/>
                </a:solidFill>
                <a:effectLst/>
              </a:rPr>
              <a:t>Communications strategy and planning</a:t>
            </a:r>
          </a:p>
          <a:p>
            <a:pPr algn="l"/>
            <a:r>
              <a:rPr lang="en-US" sz="1100" b="0" i="0" dirty="0">
                <a:solidFill>
                  <a:srgbClr val="0D0D0D"/>
                </a:solidFill>
                <a:effectLst/>
              </a:rPr>
              <a:t>Develop and execute integrated communication strategies aligned with organizational goals.</a:t>
            </a:r>
          </a:p>
          <a:p>
            <a:pPr algn="l"/>
            <a:r>
              <a:rPr lang="en-US" sz="1100" b="0" i="0" dirty="0">
                <a:solidFill>
                  <a:srgbClr val="0D0D0D"/>
                </a:solidFill>
                <a:effectLst/>
              </a:rPr>
              <a:t>Drive the creation of corporate communication tools and materials and regular content flow across the internal and external communication platforms and channels.</a:t>
            </a:r>
          </a:p>
          <a:p>
            <a:pPr algn="l"/>
            <a:r>
              <a:rPr lang="en-US" sz="1100" b="0" i="0" dirty="0">
                <a:solidFill>
                  <a:srgbClr val="0D0D0D"/>
                </a:solidFill>
                <a:effectLst/>
              </a:rPr>
              <a:t>Ensure global consistency and accuracy across all communication channels.</a:t>
            </a:r>
          </a:p>
          <a:p>
            <a:pPr algn="l"/>
            <a:r>
              <a:rPr lang="en-US" sz="1100" b="0" i="0" dirty="0">
                <a:solidFill>
                  <a:srgbClr val="0D0D0D"/>
                </a:solidFill>
                <a:effectLst/>
              </a:rPr>
              <a:t>Manage external agencies and media relations to amplify company messaging. </a:t>
            </a:r>
          </a:p>
        </p:txBody>
      </p:sp>
      <p:sp>
        <p:nvSpPr>
          <p:cNvPr id="11" name="Content Placeholder 10">
            <a:extLst>
              <a:ext uri="{FF2B5EF4-FFF2-40B4-BE49-F238E27FC236}">
                <a16:creationId xmlns:a16="http://schemas.microsoft.com/office/drawing/2014/main" id="{A0E4BF44-3226-F873-309F-D30CA4419FA8}"/>
              </a:ext>
            </a:extLst>
          </p:cNvPr>
          <p:cNvSpPr>
            <a:spLocks noGrp="1"/>
          </p:cNvSpPr>
          <p:nvPr>
            <p:ph sz="quarter" idx="18"/>
          </p:nvPr>
        </p:nvSpPr>
        <p:spPr/>
        <p:txBody>
          <a:bodyPr/>
          <a:lstStyle/>
          <a:p>
            <a:r>
              <a:rPr lang="en-US" sz="1200" b="1" dirty="0">
                <a:solidFill>
                  <a:srgbClr val="0D0D0D"/>
                </a:solidFill>
              </a:rPr>
              <a:t>Cross-functional collaboration</a:t>
            </a:r>
          </a:p>
          <a:p>
            <a:r>
              <a:rPr lang="en-US" sz="1100" dirty="0">
                <a:solidFill>
                  <a:srgbClr val="0D0D0D"/>
                </a:solidFill>
              </a:rPr>
              <a:t>Collaborate with departments like Marketing, HR, and Corporate Responsibility to align communication strategies and messaging.</a:t>
            </a:r>
          </a:p>
          <a:p>
            <a:r>
              <a:rPr lang="en-US" sz="1100" dirty="0">
                <a:solidFill>
                  <a:srgbClr val="0D0D0D"/>
                </a:solidFill>
              </a:rPr>
              <a:t>Support product launches, organizational changes, and corporate initiatives through strategic communication.</a:t>
            </a:r>
          </a:p>
          <a:p>
            <a:r>
              <a:rPr lang="en-US" sz="1100" dirty="0">
                <a:solidFill>
                  <a:srgbClr val="0D0D0D"/>
                </a:solidFill>
              </a:rPr>
              <a:t>Partner with senior leadership to craft messaging that reflects the company’s vision and values. </a:t>
            </a:r>
          </a:p>
        </p:txBody>
      </p:sp>
      <p:pic>
        <p:nvPicPr>
          <p:cNvPr id="12" name="Picture Placeholder 8" descr="Person playing chess">
            <a:extLst>
              <a:ext uri="{FF2B5EF4-FFF2-40B4-BE49-F238E27FC236}">
                <a16:creationId xmlns:a16="http://schemas.microsoft.com/office/drawing/2014/main" id="{3CFB237D-7091-DCC4-20EA-3367CCEA1211}"/>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l="37" r="37"/>
          <a:stretch/>
        </p:blipFill>
        <p:spPr>
          <a:xfrm>
            <a:off x="4364485" y="1457305"/>
            <a:ext cx="3455987" cy="2306637"/>
          </a:xfrm>
        </p:spPr>
      </p:pic>
      <p:pic>
        <p:nvPicPr>
          <p:cNvPr id="14" name="Picture Placeholder 8" descr="Colleagues celebrating">
            <a:extLst>
              <a:ext uri="{FF2B5EF4-FFF2-40B4-BE49-F238E27FC236}">
                <a16:creationId xmlns:a16="http://schemas.microsoft.com/office/drawing/2014/main" id="{06CF76E5-0589-A966-8CDF-7D9D39FED3C9}"/>
              </a:ext>
            </a:extLst>
          </p:cNvPr>
          <p:cNvPicPr>
            <a:picLocks noGrp="1" noChangeAspect="1"/>
          </p:cNvPicPr>
          <p:nvPr>
            <p:ph type="pic" sz="quarter" idx="15"/>
          </p:nvPr>
        </p:nvPicPr>
        <p:blipFill>
          <a:blip r:embed="rId4">
            <a:extLst>
              <a:ext uri="{28A0092B-C50C-407E-A947-70E740481C1C}">
                <a14:useLocalDpi xmlns:a14="http://schemas.microsoft.com/office/drawing/2010/main" val="0"/>
              </a:ext>
            </a:extLst>
          </a:blip>
          <a:srcRect t="51" b="51"/>
          <a:stretch/>
        </p:blipFill>
        <p:spPr>
          <a:xfrm>
            <a:off x="8112125" y="1484313"/>
            <a:ext cx="3455988" cy="2305050"/>
          </a:xfrm>
        </p:spPr>
      </p:pic>
      <p:sp>
        <p:nvSpPr>
          <p:cNvPr id="15" name="Content Placeholder 9">
            <a:extLst>
              <a:ext uri="{FF2B5EF4-FFF2-40B4-BE49-F238E27FC236}">
                <a16:creationId xmlns:a16="http://schemas.microsoft.com/office/drawing/2014/main" id="{07F6DBC2-AE50-353F-69DA-CD0278B60171}"/>
              </a:ext>
            </a:extLst>
          </p:cNvPr>
          <p:cNvSpPr>
            <a:spLocks noGrp="1"/>
          </p:cNvSpPr>
          <p:nvPr>
            <p:ph sz="quarter" idx="17"/>
          </p:nvPr>
        </p:nvSpPr>
        <p:spPr>
          <a:xfrm>
            <a:off x="637987" y="3895251"/>
            <a:ext cx="3529880" cy="2281712"/>
          </a:xfrm>
        </p:spPr>
        <p:txBody>
          <a:bodyPr/>
          <a:lstStyle/>
          <a:p>
            <a:r>
              <a:rPr lang="en-US" sz="1200" b="1" dirty="0">
                <a:solidFill>
                  <a:srgbClr val="0D0D0D"/>
                </a:solidFill>
              </a:rPr>
              <a:t>Business insight &amp; Strategic perspective</a:t>
            </a:r>
          </a:p>
          <a:p>
            <a:r>
              <a:rPr lang="en-US" sz="1000" dirty="0">
                <a:solidFill>
                  <a:srgbClr val="0D0D0D"/>
                </a:solidFill>
              </a:rPr>
              <a:t>Understand the company’s business strategy, products, and technology to craft relevant and impactful messages.</a:t>
            </a:r>
          </a:p>
          <a:p>
            <a:r>
              <a:rPr lang="en-US" sz="1000" dirty="0">
                <a:solidFill>
                  <a:srgbClr val="0D0D0D"/>
                </a:solidFill>
              </a:rPr>
              <a:t>Recognize how different functions (e.g., marketing, R&amp;D) interconnect and ensure communication efforts are aligned with broader business objectives.</a:t>
            </a:r>
          </a:p>
          <a:p>
            <a:r>
              <a:rPr lang="en-US" sz="1000" dirty="0">
                <a:solidFill>
                  <a:srgbClr val="0D0D0D"/>
                </a:solidFill>
              </a:rPr>
              <a:t>Use business insights to inform communications strategies and make data-driven decisions.</a:t>
            </a:r>
          </a:p>
          <a:p>
            <a:r>
              <a:rPr lang="en-US" sz="1000" dirty="0">
                <a:solidFill>
                  <a:srgbClr val="0D0D0D"/>
                </a:solidFill>
              </a:rPr>
              <a:t>Stay updated on industry trends, market challenges, and competitors to keep messaging relevant. </a:t>
            </a:r>
          </a:p>
        </p:txBody>
      </p:sp>
      <p:pic>
        <p:nvPicPr>
          <p:cNvPr id="16" name="Picture Placeholder 8" descr="Metallic spheres connected in mesh">
            <a:extLst>
              <a:ext uri="{FF2B5EF4-FFF2-40B4-BE49-F238E27FC236}">
                <a16:creationId xmlns:a16="http://schemas.microsoft.com/office/drawing/2014/main" id="{FD6AB1DF-EDF1-7ADD-92B1-04E53186569A}"/>
              </a:ext>
            </a:extLst>
          </p:cNvPr>
          <p:cNvPicPr>
            <a:picLocks noGrp="1" noChangeAspect="1"/>
          </p:cNvPicPr>
          <p:nvPr>
            <p:ph type="pic" sz="quarter" idx="14"/>
          </p:nvPr>
        </p:nvPicPr>
        <p:blipFill>
          <a:blip r:embed="rId5">
            <a:extLst>
              <a:ext uri="{28A0092B-C50C-407E-A947-70E740481C1C}">
                <a14:useLocalDpi xmlns:a14="http://schemas.microsoft.com/office/drawing/2010/main" val="0"/>
              </a:ext>
            </a:extLst>
          </a:blip>
          <a:srcRect l="35" r="35"/>
          <a:stretch/>
        </p:blipFill>
        <p:spPr>
          <a:xfrm>
            <a:off x="640467" y="1484313"/>
            <a:ext cx="3455988" cy="2305050"/>
          </a:xfrm>
        </p:spPr>
      </p:pic>
    </p:spTree>
    <p:extLst>
      <p:ext uri="{BB962C8B-B14F-4D97-AF65-F5344CB8AC3E}">
        <p14:creationId xmlns:p14="http://schemas.microsoft.com/office/powerpoint/2010/main" val="31615405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9C72B2-C79A-E4F4-FDB1-870C981B21D9}"/>
              </a:ext>
            </a:extLst>
          </p:cNvPr>
          <p:cNvSpPr>
            <a:spLocks noGrp="1"/>
          </p:cNvSpPr>
          <p:nvPr>
            <p:ph type="title"/>
          </p:nvPr>
        </p:nvSpPr>
        <p:spPr>
          <a:xfrm>
            <a:off x="623888" y="476672"/>
            <a:ext cx="11736808" cy="792088"/>
          </a:xfrm>
        </p:spPr>
        <p:txBody>
          <a:bodyPr/>
          <a:lstStyle/>
          <a:p>
            <a:r>
              <a:rPr lang="en-US" sz="3200" dirty="0"/>
              <a:t>Senior Manager Corporate Communications</a:t>
            </a:r>
            <a:br>
              <a:rPr lang="en-US" dirty="0"/>
            </a:br>
            <a:endParaRPr lang="en-US" dirty="0"/>
          </a:p>
        </p:txBody>
      </p:sp>
      <p:sp>
        <p:nvSpPr>
          <p:cNvPr id="4" name="Slide Number Placeholder 3">
            <a:extLst>
              <a:ext uri="{FF2B5EF4-FFF2-40B4-BE49-F238E27FC236}">
                <a16:creationId xmlns:a16="http://schemas.microsoft.com/office/drawing/2014/main" id="{D3ADB1EC-0307-6330-29C0-AE504AB5027C}"/>
              </a:ext>
            </a:extLst>
          </p:cNvPr>
          <p:cNvSpPr>
            <a:spLocks noGrp="1"/>
          </p:cNvSpPr>
          <p:nvPr>
            <p:ph type="sldNum" sz="quarter" idx="11"/>
          </p:nvPr>
        </p:nvSpPr>
        <p:spPr/>
        <p:txBody>
          <a:bodyPr/>
          <a:lstStyle/>
          <a:p>
            <a:fld id="{7C2DC9DC-5E8A-442A-B8BB-4433D0083E44}" type="slidenum">
              <a:rPr lang="en-US" smtClean="0"/>
              <a:pPr/>
              <a:t>5</a:t>
            </a:fld>
            <a:endParaRPr lang="en-US" dirty="0"/>
          </a:p>
        </p:txBody>
      </p:sp>
      <p:sp>
        <p:nvSpPr>
          <p:cNvPr id="5" name="Subtitle 4">
            <a:extLst>
              <a:ext uri="{FF2B5EF4-FFF2-40B4-BE49-F238E27FC236}">
                <a16:creationId xmlns:a16="http://schemas.microsoft.com/office/drawing/2014/main" id="{A18A7A7A-1EFE-CD97-E0A5-3AC7EF900A24}"/>
              </a:ext>
            </a:extLst>
          </p:cNvPr>
          <p:cNvSpPr>
            <a:spLocks noGrp="1"/>
          </p:cNvSpPr>
          <p:nvPr>
            <p:ph type="subTitle" idx="12"/>
          </p:nvPr>
        </p:nvSpPr>
        <p:spPr/>
        <p:txBody>
          <a:bodyPr/>
          <a:lstStyle/>
          <a:p>
            <a:r>
              <a:rPr lang="en-US" dirty="0"/>
              <a:t>Key experiences, opportunities, and roles to obtain</a:t>
            </a:r>
          </a:p>
        </p:txBody>
      </p:sp>
      <p:sp>
        <p:nvSpPr>
          <p:cNvPr id="10" name="Content Placeholder 9">
            <a:extLst>
              <a:ext uri="{FF2B5EF4-FFF2-40B4-BE49-F238E27FC236}">
                <a16:creationId xmlns:a16="http://schemas.microsoft.com/office/drawing/2014/main" id="{07F6DBC2-AE50-353F-69DA-CD0278B60171}"/>
              </a:ext>
            </a:extLst>
          </p:cNvPr>
          <p:cNvSpPr>
            <a:spLocks noGrp="1"/>
          </p:cNvSpPr>
          <p:nvPr>
            <p:ph sz="quarter" idx="17"/>
          </p:nvPr>
        </p:nvSpPr>
        <p:spPr>
          <a:xfrm>
            <a:off x="625255" y="3895251"/>
            <a:ext cx="3454152" cy="2281712"/>
          </a:xfrm>
        </p:spPr>
        <p:txBody>
          <a:bodyPr/>
          <a:lstStyle/>
          <a:p>
            <a:r>
              <a:rPr lang="en-US" sz="1200" b="1" dirty="0">
                <a:solidFill>
                  <a:srgbClr val="0D0D0D"/>
                </a:solidFill>
              </a:rPr>
              <a:t>Leadership team management</a:t>
            </a:r>
          </a:p>
          <a:p>
            <a:br>
              <a:rPr lang="en-US" sz="1100" dirty="0"/>
            </a:br>
            <a:r>
              <a:rPr lang="en-US" sz="1100" dirty="0"/>
              <a:t>Lead and mentor a team of communications professionals.</a:t>
            </a:r>
          </a:p>
          <a:p>
            <a:r>
              <a:rPr lang="en-US" sz="1100" dirty="0"/>
              <a:t>Oversee internal and external communication efforts to ensure quality and timely delivery.</a:t>
            </a:r>
          </a:p>
          <a:p>
            <a:r>
              <a:rPr lang="en-US" sz="1100" dirty="0"/>
              <a:t>Foster a culture of collaboration, creativity, and continuous improvement within the team.</a:t>
            </a:r>
          </a:p>
          <a:p>
            <a:r>
              <a:rPr lang="en-US" sz="1100" dirty="0"/>
              <a:t>Manage resources and budgets effectively to optimize communication initiatives. </a:t>
            </a:r>
          </a:p>
          <a:p>
            <a:endParaRPr lang="en-US" sz="1200" b="0" i="0" u="none" strike="noStrike" baseline="0" dirty="0">
              <a:latin typeface="Calibri" panose="020F0502020204030204" pitchFamily="34" charset="0"/>
            </a:endParaRPr>
          </a:p>
        </p:txBody>
      </p:sp>
      <p:sp>
        <p:nvSpPr>
          <p:cNvPr id="11" name="Content Placeholder 10">
            <a:extLst>
              <a:ext uri="{FF2B5EF4-FFF2-40B4-BE49-F238E27FC236}">
                <a16:creationId xmlns:a16="http://schemas.microsoft.com/office/drawing/2014/main" id="{A0E4BF44-3226-F873-309F-D30CA4419FA8}"/>
              </a:ext>
            </a:extLst>
          </p:cNvPr>
          <p:cNvSpPr>
            <a:spLocks noGrp="1"/>
          </p:cNvSpPr>
          <p:nvPr>
            <p:ph sz="quarter" idx="18"/>
          </p:nvPr>
        </p:nvSpPr>
        <p:spPr>
          <a:xfrm>
            <a:off x="4293815" y="3873058"/>
            <a:ext cx="3745110" cy="2281712"/>
          </a:xfrm>
        </p:spPr>
        <p:txBody>
          <a:bodyPr/>
          <a:lstStyle/>
          <a:p>
            <a:r>
              <a:rPr lang="en-US" sz="1200" b="1" dirty="0"/>
              <a:t>Driving continuous improvement &amp; organizational development</a:t>
            </a:r>
          </a:p>
          <a:p>
            <a:r>
              <a:rPr lang="en-US" sz="1100" dirty="0"/>
              <a:t>Lead communication strategies that support process improvements and operational efficiency.</a:t>
            </a:r>
          </a:p>
          <a:p>
            <a:r>
              <a:rPr lang="en-US" sz="1100" dirty="0"/>
              <a:t>Act as a key player in driving change initiatives, helping to align internal &amp; external communications with company goals.</a:t>
            </a:r>
          </a:p>
          <a:p>
            <a:r>
              <a:rPr lang="en-US" sz="1100" dirty="0"/>
              <a:t>Encourage feedback and foster a learning culture, continually evolving the communication approach based on organizational needs.</a:t>
            </a:r>
          </a:p>
          <a:p>
            <a:endParaRPr lang="en-US" sz="1200" b="0" i="0" u="none" strike="noStrike" baseline="0" dirty="0">
              <a:latin typeface="Calibri" panose="020F0502020204030204" pitchFamily="34" charset="0"/>
            </a:endParaRPr>
          </a:p>
        </p:txBody>
      </p:sp>
      <p:pic>
        <p:nvPicPr>
          <p:cNvPr id="13" name="Picture Placeholder 8" descr="People at meeting">
            <a:extLst>
              <a:ext uri="{FF2B5EF4-FFF2-40B4-BE49-F238E27FC236}">
                <a16:creationId xmlns:a16="http://schemas.microsoft.com/office/drawing/2014/main" id="{FD6AB1DF-EDF1-7ADD-92B1-04E53186569A}"/>
              </a:ext>
            </a:extLst>
          </p:cNvPr>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l="23" r="23"/>
          <a:stretch/>
        </p:blipFill>
        <p:spPr>
          <a:xfrm>
            <a:off x="647554" y="1484313"/>
            <a:ext cx="3455988" cy="2305050"/>
          </a:xfrm>
        </p:spPr>
      </p:pic>
      <p:pic>
        <p:nvPicPr>
          <p:cNvPr id="14" name="Picture Placeholder 8" descr="Person holding globe jigsaw">
            <a:extLst>
              <a:ext uri="{FF2B5EF4-FFF2-40B4-BE49-F238E27FC236}">
                <a16:creationId xmlns:a16="http://schemas.microsoft.com/office/drawing/2014/main" id="{06CF76E5-0589-A966-8CDF-7D9D39FED3C9}"/>
              </a:ext>
            </a:extLst>
          </p:cNvPr>
          <p:cNvPicPr>
            <a:picLocks noGrp="1" noChangeAspect="1"/>
          </p:cNvPicPr>
          <p:nvPr>
            <p:ph type="pic" sz="quarter" idx="15"/>
          </p:nvPr>
        </p:nvPicPr>
        <p:blipFill>
          <a:blip r:embed="rId4">
            <a:extLst>
              <a:ext uri="{28A0092B-C50C-407E-A947-70E740481C1C}">
                <a14:useLocalDpi xmlns:a14="http://schemas.microsoft.com/office/drawing/2010/main" val="0"/>
              </a:ext>
            </a:extLst>
          </a:blip>
          <a:srcRect t="17" b="17"/>
          <a:stretch/>
        </p:blipFill>
        <p:spPr>
          <a:xfrm>
            <a:off x="4368006" y="1484313"/>
            <a:ext cx="3455988" cy="2305050"/>
          </a:xfrm>
        </p:spPr>
      </p:pic>
      <p:sp>
        <p:nvSpPr>
          <p:cNvPr id="15" name="Content Placeholder 8">
            <a:extLst>
              <a:ext uri="{FF2B5EF4-FFF2-40B4-BE49-F238E27FC236}">
                <a16:creationId xmlns:a16="http://schemas.microsoft.com/office/drawing/2014/main" id="{05EAE95D-F4D3-A979-6829-0E622AA2C84C}"/>
              </a:ext>
            </a:extLst>
          </p:cNvPr>
          <p:cNvSpPr>
            <a:spLocks noGrp="1"/>
          </p:cNvSpPr>
          <p:nvPr>
            <p:ph sz="quarter" idx="16"/>
          </p:nvPr>
        </p:nvSpPr>
        <p:spPr>
          <a:xfrm>
            <a:off x="8116216" y="3895251"/>
            <a:ext cx="3455987" cy="2702101"/>
          </a:xfrm>
        </p:spPr>
        <p:txBody>
          <a:bodyPr/>
          <a:lstStyle/>
          <a:p>
            <a:r>
              <a:rPr lang="en-US" sz="1200" b="1" dirty="0">
                <a:solidFill>
                  <a:srgbClr val="0D0D0D"/>
                </a:solidFill>
              </a:rPr>
              <a:t>Crisis communications management</a:t>
            </a:r>
          </a:p>
          <a:p>
            <a:r>
              <a:rPr lang="en-US" sz="1100" dirty="0">
                <a:solidFill>
                  <a:srgbClr val="0D0D0D"/>
                </a:solidFill>
              </a:rPr>
              <a:t>Lead crisis communications efforts, ensuring timely and accurate messaging during sensitive situations.</a:t>
            </a:r>
          </a:p>
          <a:p>
            <a:r>
              <a:rPr lang="en-US" sz="1100" dirty="0">
                <a:solidFill>
                  <a:srgbClr val="0D0D0D"/>
                </a:solidFill>
              </a:rPr>
              <a:t>Train and prepare executives for media interactions and public speaking in crisis scenarios.</a:t>
            </a:r>
          </a:p>
          <a:p>
            <a:r>
              <a:rPr lang="en-US" sz="1100" dirty="0">
                <a:solidFill>
                  <a:srgbClr val="0D0D0D"/>
                </a:solidFill>
              </a:rPr>
              <a:t>Develop and implement crisis communication plans to safeguard the company's reputation. </a:t>
            </a:r>
          </a:p>
        </p:txBody>
      </p:sp>
      <p:pic>
        <p:nvPicPr>
          <p:cNvPr id="16" name="Picture Placeholder 8" descr="Modern living room flooded with floating objects">
            <a:extLst>
              <a:ext uri="{FF2B5EF4-FFF2-40B4-BE49-F238E27FC236}">
                <a16:creationId xmlns:a16="http://schemas.microsoft.com/office/drawing/2014/main" id="{3CFB237D-7091-DCC4-20EA-3367CCEA1211}"/>
              </a:ext>
            </a:extLst>
          </p:cNvPr>
          <p:cNvPicPr>
            <a:picLocks noGrp="1" noChangeAspect="1"/>
          </p:cNvPicPr>
          <p:nvPr>
            <p:ph type="pic" sz="quarter" idx="13"/>
          </p:nvPr>
        </p:nvPicPr>
        <p:blipFill>
          <a:blip r:embed="rId5">
            <a:extLst>
              <a:ext uri="{28A0092B-C50C-407E-A947-70E740481C1C}">
                <a14:useLocalDpi xmlns:a14="http://schemas.microsoft.com/office/drawing/2010/main" val="0"/>
              </a:ext>
            </a:extLst>
          </a:blip>
          <a:srcRect l="5072" r="5072"/>
          <a:stretch/>
        </p:blipFill>
        <p:spPr>
          <a:xfrm>
            <a:off x="8088459" y="1484313"/>
            <a:ext cx="3455987" cy="2306637"/>
          </a:xfrm>
        </p:spPr>
      </p:pic>
    </p:spTree>
    <p:extLst>
      <p:ext uri="{BB962C8B-B14F-4D97-AF65-F5344CB8AC3E}">
        <p14:creationId xmlns:p14="http://schemas.microsoft.com/office/powerpoint/2010/main" val="32035392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1C8EC27-A779-2DC9-EE9C-7B661F65793F}"/>
              </a:ext>
            </a:extLst>
          </p:cNvPr>
          <p:cNvSpPr>
            <a:spLocks noGrp="1"/>
          </p:cNvSpPr>
          <p:nvPr>
            <p:ph type="title"/>
          </p:nvPr>
        </p:nvSpPr>
        <p:spPr>
          <a:xfrm>
            <a:off x="640080" y="-16537"/>
            <a:ext cx="4368602" cy="1956841"/>
          </a:xfrm>
        </p:spPr>
        <p:txBody>
          <a:bodyPr vert="horz" lIns="91440" tIns="45720" rIns="91440" bIns="45720" rtlCol="0" anchor="b">
            <a:normAutofit/>
          </a:bodyPr>
          <a:lstStyle/>
          <a:p>
            <a:r>
              <a:rPr lang="en-US" sz="4400" dirty="0"/>
              <a:t>Recommended learning</a:t>
            </a:r>
          </a:p>
        </p:txBody>
      </p:sp>
      <p:sp>
        <p:nvSpPr>
          <p:cNvPr id="16"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50AB9FC-ABC0-A884-2217-D507ED4125BF}"/>
              </a:ext>
            </a:extLst>
          </p:cNvPr>
          <p:cNvSpPr>
            <a:spLocks noGrp="1"/>
          </p:cNvSpPr>
          <p:nvPr>
            <p:ph idx="1"/>
          </p:nvPr>
        </p:nvSpPr>
        <p:spPr>
          <a:xfrm>
            <a:off x="600477" y="2780928"/>
            <a:ext cx="4447808" cy="3985101"/>
          </a:xfrm>
        </p:spPr>
        <p:txBody>
          <a:bodyPr vert="horz" lIns="91440" tIns="45720" rIns="91440" bIns="45720" rtlCol="0">
            <a:no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800" b="1" i="0" u="none" strike="noStrike" cap="none" normalizeH="0" baseline="0" dirty="0">
                <a:ln>
                  <a:noFill/>
                </a:ln>
                <a:solidFill>
                  <a:schemeClr val="tx1"/>
                </a:solidFill>
                <a:effectLst/>
              </a:rPr>
              <a:t>Corporate communication </a:t>
            </a:r>
            <a:r>
              <a:rPr lang="en-US" altLang="en-US" sz="800" b="1" dirty="0"/>
              <a:t>e</a:t>
            </a:r>
            <a:r>
              <a:rPr kumimoji="0" lang="en-US" altLang="en-US" sz="800" b="1" i="0" u="none" strike="noStrike" cap="none" normalizeH="0" baseline="0" dirty="0">
                <a:ln>
                  <a:noFill/>
                </a:ln>
                <a:solidFill>
                  <a:schemeClr val="tx1"/>
                </a:solidFill>
                <a:effectLst/>
              </a:rPr>
              <a:t>xperience</a:t>
            </a:r>
            <a:endParaRPr kumimoji="0" lang="en-US" altLang="en-US" sz="800" b="0" i="0" u="none" strike="noStrike" cap="none" normalizeH="0" baseline="0" dirty="0">
              <a:ln>
                <a:noFill/>
              </a:ln>
              <a:solidFill>
                <a:schemeClr val="tx1"/>
              </a:solidFill>
              <a:effectLst/>
            </a:endParaRP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altLang="en-US" sz="800" dirty="0"/>
              <a:t>Gain</a:t>
            </a:r>
            <a:r>
              <a:rPr kumimoji="0" lang="en-US" altLang="en-US" sz="800" b="0" i="0" u="none" strike="noStrike" cap="none" normalizeH="0" baseline="0" dirty="0">
                <a:ln>
                  <a:noFill/>
                </a:ln>
                <a:solidFill>
                  <a:schemeClr val="tx1"/>
                </a:solidFill>
                <a:effectLst/>
              </a:rPr>
              <a:t> hands-on experience in internal and external communication. Manage media relations and strategic messaging.</a:t>
            </a:r>
          </a:p>
          <a:p>
            <a:pPr lvl="0" eaLnBrk="0" fontAlgn="base" hangingPunct="0">
              <a:lnSpc>
                <a:spcPct val="100000"/>
              </a:lnSpc>
              <a:spcBef>
                <a:spcPct val="0"/>
              </a:spcBef>
              <a:spcAft>
                <a:spcPct val="0"/>
              </a:spcAft>
            </a:pPr>
            <a:endParaRPr lang="en-US" altLang="en-US" sz="800" dirty="0"/>
          </a:p>
          <a:p>
            <a:pPr lvl="0" eaLnBrk="0" fontAlgn="base" hangingPunct="0">
              <a:lnSpc>
                <a:spcPct val="100000"/>
              </a:lnSpc>
              <a:spcBef>
                <a:spcPct val="0"/>
              </a:spcBef>
              <a:spcAft>
                <a:spcPct val="0"/>
              </a:spcAft>
            </a:pPr>
            <a:r>
              <a:rPr lang="en-US" altLang="en-US" sz="800" b="1" dirty="0"/>
              <a:t>Project management skills</a:t>
            </a:r>
            <a:endParaRPr lang="en-US" altLang="en-US" sz="800" dirty="0"/>
          </a:p>
          <a:p>
            <a:pPr marL="171450" lvl="0" indent="-171450" eaLnBrk="0" fontAlgn="base" hangingPunct="0">
              <a:lnSpc>
                <a:spcPct val="100000"/>
              </a:lnSpc>
              <a:spcBef>
                <a:spcPct val="0"/>
              </a:spcBef>
              <a:spcAft>
                <a:spcPct val="0"/>
              </a:spcAft>
              <a:buFont typeface="Arial" panose="020B0604020202020204" pitchFamily="34" charset="0"/>
              <a:buChar char="•"/>
            </a:pPr>
            <a:r>
              <a:rPr lang="en-US" altLang="en-US" sz="800" dirty="0"/>
              <a:t>Use project management tools to handle multiple campaigns. Manage timelines, resources, and risks.</a:t>
            </a:r>
          </a:p>
          <a:p>
            <a:pPr marL="171450" marR="0" lvl="0" indent="-1714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endParaRPr lang="en-US" altLang="en-US" sz="800" dirty="0"/>
          </a:p>
          <a:p>
            <a:pPr marL="0" marR="0" lvl="0" indent="0" algn="l" defTabSz="914400" rtl="0" eaLnBrk="0" fontAlgn="base" latinLnBrk="0" hangingPunct="0">
              <a:lnSpc>
                <a:spcPct val="100000"/>
              </a:lnSpc>
              <a:spcBef>
                <a:spcPct val="0"/>
              </a:spcBef>
              <a:spcAft>
                <a:spcPct val="0"/>
              </a:spcAft>
              <a:buClrTx/>
              <a:buSzTx/>
              <a:tabLst/>
            </a:pPr>
            <a:r>
              <a:rPr kumimoji="0" lang="en-US" altLang="en-US" sz="800" b="1" i="0" u="none" strike="noStrike" cap="none" normalizeH="0" baseline="0" dirty="0">
                <a:ln>
                  <a:noFill/>
                </a:ln>
                <a:solidFill>
                  <a:schemeClr val="tx1"/>
                </a:solidFill>
                <a:effectLst/>
              </a:rPr>
              <a:t>Agency relationship </a:t>
            </a:r>
            <a:r>
              <a:rPr lang="en-US" altLang="en-US" sz="800" b="1" dirty="0"/>
              <a:t>m</a:t>
            </a:r>
            <a:r>
              <a:rPr kumimoji="0" lang="en-US" altLang="en-US" sz="800" b="1" i="0" u="none" strike="noStrike" cap="none" normalizeH="0" baseline="0" dirty="0">
                <a:ln>
                  <a:noFill/>
                </a:ln>
                <a:solidFill>
                  <a:schemeClr val="tx1"/>
                </a:solidFill>
                <a:effectLst/>
              </a:rPr>
              <a:t>anagement</a:t>
            </a:r>
            <a:endParaRPr kumimoji="0" lang="en-US" altLang="en-US" sz="800" b="0" i="0" u="none" strike="noStrike" cap="none" normalizeH="0" baseline="0" dirty="0">
              <a:ln>
                <a:noFill/>
              </a:ln>
              <a:solidFill>
                <a:schemeClr val="tx1"/>
              </a:solidFill>
              <a:effectLst/>
            </a:endParaRP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800" b="0" i="0" u="none" strike="noStrike" cap="none" normalizeH="0" baseline="0" dirty="0">
                <a:ln>
                  <a:noFill/>
                </a:ln>
                <a:solidFill>
                  <a:schemeClr val="tx1"/>
                </a:solidFill>
                <a:effectLst/>
              </a:rPr>
              <a:t>Manage communication agencies. Set expectations, brief them </a:t>
            </a:r>
            <a:r>
              <a:rPr lang="en-US" altLang="en-US" sz="800" dirty="0"/>
              <a:t>precisely, </a:t>
            </a:r>
            <a:r>
              <a:rPr kumimoji="0" lang="en-US" altLang="en-US" sz="800" b="0" i="0" u="none" strike="noStrike" cap="none" normalizeH="0" baseline="0" dirty="0">
                <a:ln>
                  <a:noFill/>
                </a:ln>
                <a:solidFill>
                  <a:schemeClr val="tx1"/>
                </a:solidFill>
                <a:effectLst/>
              </a:rPr>
              <a:t>track progress, and ensure brand consistency.</a:t>
            </a:r>
          </a:p>
          <a:p>
            <a:pPr marL="171450" marR="0" lvl="0" indent="-1714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endParaRPr kumimoji="0" lang="en-US" altLang="en-US" sz="800" b="0" i="0" u="none" strike="noStrike" cap="none" normalizeH="0" baseline="0" dirty="0">
              <a:ln>
                <a:noFill/>
              </a:ln>
              <a:solidFill>
                <a:schemeClr val="tx1"/>
              </a:solidFill>
              <a:effectLst/>
            </a:endParaRPr>
          </a:p>
          <a:p>
            <a:pPr lvl="0" eaLnBrk="0" fontAlgn="base" hangingPunct="0">
              <a:lnSpc>
                <a:spcPct val="100000"/>
              </a:lnSpc>
              <a:spcBef>
                <a:spcPct val="0"/>
              </a:spcBef>
              <a:spcAft>
                <a:spcPct val="0"/>
              </a:spcAft>
            </a:pPr>
            <a:r>
              <a:rPr lang="en-US" altLang="en-US" sz="800" b="1" dirty="0"/>
              <a:t>Web Content Management &amp; digital communication</a:t>
            </a:r>
            <a:endParaRPr lang="en-US" altLang="en-US" sz="800" dirty="0"/>
          </a:p>
          <a:p>
            <a:pPr marL="171450" lvl="0" indent="-171450" eaLnBrk="0" fontAlgn="base" hangingPunct="0">
              <a:lnSpc>
                <a:spcPct val="100000"/>
              </a:lnSpc>
              <a:spcBef>
                <a:spcPct val="0"/>
              </a:spcBef>
              <a:spcAft>
                <a:spcPct val="0"/>
              </a:spcAft>
              <a:buFont typeface="Arial" panose="020B0604020202020204" pitchFamily="34" charset="0"/>
              <a:buChar char="•"/>
            </a:pPr>
            <a:r>
              <a:rPr lang="en-US" altLang="en-US" sz="800" dirty="0"/>
              <a:t>Understand web CMS’s and marketing automation platforms. Engage and track online audiences effectively.</a:t>
            </a:r>
            <a:endParaRPr lang="en-US" altLang="en-US" sz="800" b="1" dirty="0"/>
          </a:p>
          <a:p>
            <a:pPr marR="0" lvl="0" algn="l" defTabSz="914400" rtl="0" eaLnBrk="0" fontAlgn="base" latinLnBrk="0" hangingPunct="0">
              <a:lnSpc>
                <a:spcPct val="100000"/>
              </a:lnSpc>
              <a:spcBef>
                <a:spcPct val="0"/>
              </a:spcBef>
              <a:spcAft>
                <a:spcPct val="0"/>
              </a:spcAft>
              <a:buClrTx/>
              <a:buSzTx/>
              <a:tabLst/>
            </a:pP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800" b="1" i="0" u="none" strike="noStrike" cap="none" normalizeH="0" baseline="0" dirty="0">
                <a:ln>
                  <a:noFill/>
                </a:ln>
                <a:solidFill>
                  <a:schemeClr val="tx1"/>
                </a:solidFill>
                <a:effectLst/>
              </a:rPr>
              <a:t>Leadership skills</a:t>
            </a:r>
            <a:endParaRPr kumimoji="0" lang="en-US" altLang="en-US" sz="800" b="0" i="0" u="none" strike="noStrike" cap="none" normalizeH="0" baseline="0" dirty="0">
              <a:ln>
                <a:noFill/>
              </a:ln>
              <a:solidFill>
                <a:schemeClr val="tx1"/>
              </a:solidFill>
              <a:effectLst/>
            </a:endParaRP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800" b="0" i="0" u="none" strike="noStrike" cap="none" normalizeH="0" baseline="0" dirty="0">
                <a:ln>
                  <a:noFill/>
                </a:ln>
                <a:solidFill>
                  <a:schemeClr val="tx1"/>
                </a:solidFill>
                <a:effectLst/>
              </a:rPr>
              <a:t>Lead and manage a communications team. Focus on mentoring, conflict resolution, and performance management.</a:t>
            </a:r>
          </a:p>
          <a:p>
            <a:pPr marR="0" lvl="0" algn="l" defTabSz="914400" rtl="0" eaLnBrk="0" fontAlgn="base" latinLnBrk="0" hangingPunct="0">
              <a:lnSpc>
                <a:spcPct val="100000"/>
              </a:lnSpc>
              <a:spcBef>
                <a:spcPct val="0"/>
              </a:spcBef>
              <a:spcAft>
                <a:spcPct val="0"/>
              </a:spcAft>
              <a:buClrTx/>
              <a:buSzTx/>
              <a:tabLst/>
            </a:pP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800" b="1" i="0" u="none" strike="noStrike" cap="none" normalizeH="0" baseline="0" dirty="0">
                <a:ln>
                  <a:noFill/>
                </a:ln>
                <a:solidFill>
                  <a:schemeClr val="tx1"/>
                </a:solidFill>
                <a:effectLst/>
              </a:rPr>
              <a:t>Stakeholder engagement &amp; influence</a:t>
            </a:r>
            <a:endParaRPr kumimoji="0" lang="en-US" altLang="en-US" sz="800" b="0" i="0" u="none" strike="noStrike" cap="none" normalizeH="0" baseline="0" dirty="0">
              <a:ln>
                <a:noFill/>
              </a:ln>
              <a:solidFill>
                <a:schemeClr val="tx1"/>
              </a:solidFill>
              <a:effectLst/>
            </a:endParaRP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800" b="0" i="0" u="none" strike="noStrike" cap="none" normalizeH="0" baseline="0" dirty="0">
                <a:ln>
                  <a:noFill/>
                </a:ln>
                <a:solidFill>
                  <a:schemeClr val="tx1"/>
                </a:solidFill>
                <a:effectLst/>
              </a:rPr>
              <a:t>Engage with key stakeholders. Influence decisions and align messaging across teams.</a:t>
            </a:r>
          </a:p>
          <a:p>
            <a:pPr marR="0" lvl="0" algn="l" defTabSz="914400" rtl="0" eaLnBrk="0" fontAlgn="base" latinLnBrk="0" hangingPunct="0">
              <a:lnSpc>
                <a:spcPct val="100000"/>
              </a:lnSpc>
              <a:spcBef>
                <a:spcPct val="0"/>
              </a:spcBef>
              <a:spcAft>
                <a:spcPct val="0"/>
              </a:spcAft>
              <a:buClrTx/>
              <a:buSzTx/>
              <a:tabLst/>
            </a:pP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800" b="1" i="0" u="none" strike="noStrike" cap="none" normalizeH="0" baseline="0" dirty="0">
                <a:ln>
                  <a:noFill/>
                </a:ln>
                <a:solidFill>
                  <a:schemeClr val="tx1"/>
                </a:solidFill>
                <a:effectLst/>
              </a:rPr>
              <a:t>Innovation in </a:t>
            </a:r>
            <a:r>
              <a:rPr lang="en-US" altLang="en-US" sz="800" b="1" dirty="0"/>
              <a:t>c</a:t>
            </a:r>
            <a:r>
              <a:rPr kumimoji="0" lang="en-US" altLang="en-US" sz="800" b="1" i="0" u="none" strike="noStrike" cap="none" normalizeH="0" baseline="0" dirty="0">
                <a:ln>
                  <a:noFill/>
                </a:ln>
                <a:solidFill>
                  <a:schemeClr val="tx1"/>
                </a:solidFill>
                <a:effectLst/>
              </a:rPr>
              <a:t>ommunication </a:t>
            </a:r>
            <a:r>
              <a:rPr lang="en-US" altLang="en-US" sz="800" b="1" dirty="0"/>
              <a:t>s</a:t>
            </a:r>
            <a:r>
              <a:rPr kumimoji="0" lang="en-US" altLang="en-US" sz="800" b="1" i="0" u="none" strike="noStrike" cap="none" normalizeH="0" baseline="0" dirty="0">
                <a:ln>
                  <a:noFill/>
                </a:ln>
                <a:solidFill>
                  <a:schemeClr val="tx1"/>
                </a:solidFill>
                <a:effectLst/>
              </a:rPr>
              <a:t>trategies</a:t>
            </a:r>
            <a:endParaRPr kumimoji="0" lang="en-US" altLang="en-US" sz="800" b="0" i="0" u="none" strike="noStrike" cap="none" normalizeH="0" baseline="0" dirty="0">
              <a:ln>
                <a:noFill/>
              </a:ln>
              <a:solidFill>
                <a:schemeClr val="tx1"/>
              </a:solidFill>
              <a:effectLst/>
            </a:endParaRP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800" b="0" i="0" u="none" strike="noStrike" cap="none" normalizeH="0" baseline="0" dirty="0">
                <a:ln>
                  <a:noFill/>
                </a:ln>
                <a:solidFill>
                  <a:schemeClr val="tx1"/>
                </a:solidFill>
                <a:effectLst/>
              </a:rPr>
              <a:t>Integrate new digital tools and strategies. Enhance engagement through innovative approaches.</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800" b="1" i="0" u="none" strike="noStrike" cap="none" normalizeH="0" baseline="0" dirty="0">
                <a:ln>
                  <a:noFill/>
                </a:ln>
                <a:solidFill>
                  <a:schemeClr val="tx1"/>
                </a:solidFill>
                <a:effectLst/>
              </a:rPr>
              <a:t>Cultural awareness &amp; global communication</a:t>
            </a:r>
            <a:endParaRPr kumimoji="0" lang="en-US" altLang="en-US" sz="800" b="0" i="0" u="none" strike="noStrike" cap="none" normalizeH="0" baseline="0" dirty="0">
              <a:ln>
                <a:noFill/>
              </a:ln>
              <a:solidFill>
                <a:schemeClr val="tx1"/>
              </a:solidFill>
              <a:effectLst/>
            </a:endParaRPr>
          </a:p>
          <a:p>
            <a:pPr marL="171450" lvl="0" indent="-171450" eaLnBrk="0" fontAlgn="base" hangingPunct="0">
              <a:lnSpc>
                <a:spcPct val="100000"/>
              </a:lnSpc>
              <a:spcBef>
                <a:spcPct val="0"/>
              </a:spcBef>
              <a:spcAft>
                <a:spcPct val="0"/>
              </a:spcAft>
              <a:buFont typeface="Arial" panose="020B0604020202020204" pitchFamily="34" charset="0"/>
              <a:buChar char="•"/>
            </a:pPr>
            <a:r>
              <a:rPr kumimoji="0" lang="en-US" altLang="en-US" sz="800" b="0" i="0" u="none" strike="noStrike" cap="none" normalizeH="0" baseline="0" dirty="0">
                <a:ln>
                  <a:noFill/>
                </a:ln>
                <a:solidFill>
                  <a:schemeClr val="tx1"/>
                </a:solidFill>
                <a:effectLst/>
              </a:rPr>
              <a:t>Adjust messaging for diverse audiences. Ensure communication is culturally relevant and inclusive.</a:t>
            </a:r>
          </a:p>
        </p:txBody>
      </p:sp>
      <p:pic>
        <p:nvPicPr>
          <p:cNvPr id="9" name="Picture Placeholder 8" descr="Kid in paid shirt using desktop computer in classroom">
            <a:extLst>
              <a:ext uri="{FF2B5EF4-FFF2-40B4-BE49-F238E27FC236}">
                <a16:creationId xmlns:a16="http://schemas.microsoft.com/office/drawing/2014/main" id="{C1FF55C3-E6C2-A056-F5FC-AF33FF9BBD86}"/>
              </a:ext>
            </a:extLst>
          </p:cNvPr>
          <p:cNvPicPr>
            <a:picLocks noGrp="1" noChangeAspect="1"/>
          </p:cNvPicPr>
          <p:nvPr>
            <p:ph type="pic" sz="quarter" idx="15"/>
          </p:nvPr>
        </p:nvPicPr>
        <p:blipFill rotWithShape="1">
          <a:blip r:embed="rId3">
            <a:extLst>
              <a:ext uri="{28A0092B-C50C-407E-A947-70E740481C1C}">
                <a14:useLocalDpi xmlns:a14="http://schemas.microsoft.com/office/drawing/2010/main" val="0"/>
              </a:ext>
            </a:extLst>
          </a:blip>
          <a:srcRect l="19790" r="13257"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8" name="Slide Number Placeholder 7">
            <a:extLst>
              <a:ext uri="{FF2B5EF4-FFF2-40B4-BE49-F238E27FC236}">
                <a16:creationId xmlns:a16="http://schemas.microsoft.com/office/drawing/2014/main" id="{FF65E3C7-9C0F-179B-7448-A7138A0E1B1D}"/>
              </a:ext>
            </a:extLst>
          </p:cNvPr>
          <p:cNvSpPr>
            <a:spLocks noGrp="1"/>
          </p:cNvSpPr>
          <p:nvPr>
            <p:ph type="sldNum" sz="quarter" idx="11"/>
          </p:nvPr>
        </p:nvSpPr>
        <p:spPr>
          <a:xfrm>
            <a:off x="10439400" y="6356350"/>
            <a:ext cx="914400" cy="365125"/>
          </a:xfrm>
        </p:spPr>
        <p:txBody>
          <a:bodyPr vert="horz" lIns="91440" tIns="45720" rIns="91440" bIns="45720" rtlCol="0" anchor="ctr">
            <a:normAutofit/>
          </a:bodyPr>
          <a:lstStyle/>
          <a:p>
            <a:pPr>
              <a:spcAft>
                <a:spcPts val="600"/>
              </a:spcAft>
              <a:defRPr/>
            </a:pPr>
            <a:fld id="{7C2DC9DC-5E8A-442A-B8BB-4433D0083E44}" type="slidenum">
              <a:rPr lang="en-US" sz="1200">
                <a:solidFill>
                  <a:srgbClr val="FFFFFF"/>
                </a:solidFill>
                <a:latin typeface="Calibri" panose="020F0502020204030204"/>
              </a:rPr>
              <a:pPr>
                <a:spcAft>
                  <a:spcPts val="600"/>
                </a:spcAft>
                <a:defRPr/>
              </a:pPr>
              <a:t>6</a:t>
            </a:fld>
            <a:endParaRPr lang="en-US" sz="1200">
              <a:solidFill>
                <a:srgbClr val="FFFFFF"/>
              </a:solidFill>
              <a:latin typeface="Calibri" panose="020F0502020204030204"/>
            </a:endParaRPr>
          </a:p>
        </p:txBody>
      </p:sp>
    </p:spTree>
    <p:extLst>
      <p:ext uri="{BB962C8B-B14F-4D97-AF65-F5344CB8AC3E}">
        <p14:creationId xmlns:p14="http://schemas.microsoft.com/office/powerpoint/2010/main" val="23564517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descr="Close-up of person writing">
            <a:extLst>
              <a:ext uri="{FF2B5EF4-FFF2-40B4-BE49-F238E27FC236}">
                <a16:creationId xmlns:a16="http://schemas.microsoft.com/office/drawing/2014/main" id="{C1FF55C3-E6C2-A056-F5FC-AF33FF9BBD86}"/>
              </a:ext>
            </a:extLst>
          </p:cNvPr>
          <p:cNvPicPr>
            <a:picLocks noGrp="1" noChangeAspect="1"/>
          </p:cNvPicPr>
          <p:nvPr>
            <p:ph type="pic" sz="quarter" idx="15"/>
          </p:nvPr>
        </p:nvPicPr>
        <p:blipFill>
          <a:blip r:embed="rId3">
            <a:extLst>
              <a:ext uri="{28A0092B-C50C-407E-A947-70E740481C1C}">
                <a14:useLocalDpi xmlns:a14="http://schemas.microsoft.com/office/drawing/2010/main" val="0"/>
              </a:ext>
            </a:extLst>
          </a:blip>
          <a:srcRect/>
          <a:stretch/>
        </p:blipFill>
        <p:spPr/>
      </p:pic>
      <p:sp>
        <p:nvSpPr>
          <p:cNvPr id="2" name="Title 1">
            <a:extLst>
              <a:ext uri="{FF2B5EF4-FFF2-40B4-BE49-F238E27FC236}">
                <a16:creationId xmlns:a16="http://schemas.microsoft.com/office/drawing/2014/main" id="{D1C8EC27-A779-2DC9-EE9C-7B661F65793F}"/>
              </a:ext>
            </a:extLst>
          </p:cNvPr>
          <p:cNvSpPr>
            <a:spLocks noGrp="1"/>
          </p:cNvSpPr>
          <p:nvPr>
            <p:ph type="title"/>
          </p:nvPr>
        </p:nvSpPr>
        <p:spPr>
          <a:xfrm>
            <a:off x="6527799" y="260648"/>
            <a:ext cx="5040065" cy="792088"/>
          </a:xfrm>
        </p:spPr>
        <p:txBody>
          <a:bodyPr/>
          <a:lstStyle/>
          <a:p>
            <a:r>
              <a:rPr lang="en-US" dirty="0"/>
              <a:t>Recommendations</a:t>
            </a:r>
          </a:p>
        </p:txBody>
      </p:sp>
      <p:sp>
        <p:nvSpPr>
          <p:cNvPr id="3" name="Content Placeholder 2">
            <a:extLst>
              <a:ext uri="{FF2B5EF4-FFF2-40B4-BE49-F238E27FC236}">
                <a16:creationId xmlns:a16="http://schemas.microsoft.com/office/drawing/2014/main" id="{050AB9FC-ABC0-A884-2217-D507ED4125BF}"/>
              </a:ext>
            </a:extLst>
          </p:cNvPr>
          <p:cNvSpPr>
            <a:spLocks noGrp="1"/>
          </p:cNvSpPr>
          <p:nvPr>
            <p:ph idx="1"/>
          </p:nvPr>
        </p:nvSpPr>
        <p:spPr>
          <a:xfrm>
            <a:off x="6527798" y="1052736"/>
            <a:ext cx="5040065" cy="4671919"/>
          </a:xfrm>
        </p:spPr>
        <p:txBody>
          <a:bodyPr/>
          <a:lstStyle/>
          <a:p>
            <a:pPr marL="285750" marR="0" lvl="0" indent="-285750" fontAlgn="base">
              <a:spcAft>
                <a:spcPct val="0"/>
              </a:spcAft>
              <a:buClrTx/>
              <a:buSzTx/>
              <a:buFont typeface="Wingdings" panose="05000000000000000000" pitchFamily="2" charset="2"/>
              <a:buChar char="ü"/>
              <a:tabLst/>
            </a:pPr>
            <a:r>
              <a:rPr lang="en-US" altLang="en-US" dirty="0"/>
              <a:t>Seek mentorship from senior leaders in corporate communications or related fields.</a:t>
            </a:r>
          </a:p>
          <a:p>
            <a:pPr marL="285750" marR="0" lvl="0" indent="-285750" fontAlgn="base">
              <a:spcAft>
                <a:spcPct val="0"/>
              </a:spcAft>
              <a:buClrTx/>
              <a:buSzTx/>
              <a:buFont typeface="Wingdings" panose="05000000000000000000" pitchFamily="2" charset="2"/>
              <a:buChar char="ü"/>
              <a:tabLst/>
            </a:pPr>
            <a:r>
              <a:rPr lang="en-US" altLang="en-US" dirty="0"/>
              <a:t>Gain experience with both internal and external communications to provide a holistic view of the organization’s communication needs.</a:t>
            </a:r>
          </a:p>
          <a:p>
            <a:pPr marL="285750" marR="0" lvl="0" indent="-285750" fontAlgn="base">
              <a:spcAft>
                <a:spcPct val="0"/>
              </a:spcAft>
              <a:buClrTx/>
              <a:buSzTx/>
              <a:buFont typeface="Wingdings" panose="05000000000000000000" pitchFamily="2" charset="2"/>
              <a:buChar char="ü"/>
              <a:tabLst/>
            </a:pPr>
            <a:r>
              <a:rPr lang="en-US" altLang="en-US" dirty="0"/>
              <a:t>Focus on storytelling—effective communications often come down to the ability to tell compelling, relatable stories.</a:t>
            </a:r>
          </a:p>
          <a:p>
            <a:pPr marL="285750" marR="0" lvl="0" indent="-285750" fontAlgn="base">
              <a:spcAft>
                <a:spcPct val="0"/>
              </a:spcAft>
              <a:buClrTx/>
              <a:buSzTx/>
              <a:buFont typeface="Wingdings" panose="05000000000000000000" pitchFamily="2" charset="2"/>
              <a:buChar char="ü"/>
              <a:tabLst/>
            </a:pPr>
            <a:r>
              <a:rPr lang="en-US" altLang="en-US" dirty="0"/>
              <a:t>Stay current with communication technologies, tools, and social media trends to keep the organization competitive and innovative. </a:t>
            </a:r>
          </a:p>
          <a:p>
            <a:pPr marL="285750" indent="-285750">
              <a:buFont typeface="Wingdings" panose="05000000000000000000" pitchFamily="2" charset="2"/>
              <a:buChar char="ü"/>
            </a:pPr>
            <a:r>
              <a:rPr lang="en-US" dirty="0"/>
              <a:t>Take on cross-functional assignments to deepen understanding of various business areas.</a:t>
            </a:r>
          </a:p>
          <a:p>
            <a:pPr marL="285750" indent="-285750">
              <a:buFont typeface="Wingdings" panose="05000000000000000000" pitchFamily="2" charset="2"/>
              <a:buChar char="ü"/>
            </a:pPr>
            <a:r>
              <a:rPr lang="en-US" dirty="0"/>
              <a:t>Participate in global or regional projects to enhance cultural fluency and collaborative expertise.</a:t>
            </a:r>
          </a:p>
        </p:txBody>
      </p:sp>
      <p:sp>
        <p:nvSpPr>
          <p:cNvPr id="16" name="Text Placeholder 15">
            <a:extLst>
              <a:ext uri="{FF2B5EF4-FFF2-40B4-BE49-F238E27FC236}">
                <a16:creationId xmlns:a16="http://schemas.microsoft.com/office/drawing/2014/main" id="{4D34AD39-3583-4ED8-6A9F-56E877803442}"/>
              </a:ext>
            </a:extLst>
          </p:cNvPr>
          <p:cNvSpPr>
            <a:spLocks noGrp="1"/>
          </p:cNvSpPr>
          <p:nvPr>
            <p:ph type="body" sz="quarter" idx="16"/>
          </p:nvPr>
        </p:nvSpPr>
        <p:spPr/>
        <p:txBody>
          <a:bodyPr/>
          <a:lstStyle/>
          <a:p>
            <a:endParaRPr lang="en-US" dirty="0"/>
          </a:p>
        </p:txBody>
      </p:sp>
    </p:spTree>
    <p:extLst>
      <p:ext uri="{BB962C8B-B14F-4D97-AF65-F5344CB8AC3E}">
        <p14:creationId xmlns:p14="http://schemas.microsoft.com/office/powerpoint/2010/main" val="28688366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FFBECE-057C-168B-664C-269E1417AB8E}"/>
              </a:ext>
            </a:extLst>
          </p:cNvPr>
          <p:cNvSpPr>
            <a:spLocks noGrp="1"/>
          </p:cNvSpPr>
          <p:nvPr>
            <p:ph type="title"/>
          </p:nvPr>
        </p:nvSpPr>
        <p:spPr>
          <a:xfrm>
            <a:off x="629767" y="274787"/>
            <a:ext cx="10944224" cy="792088"/>
          </a:xfrm>
        </p:spPr>
        <p:txBody>
          <a:bodyPr/>
          <a:lstStyle/>
          <a:p>
            <a:r>
              <a:rPr lang="en-US" dirty="0"/>
              <a:t>Possible career path to grow in this position according to our Job Map</a:t>
            </a:r>
          </a:p>
        </p:txBody>
      </p:sp>
      <p:sp>
        <p:nvSpPr>
          <p:cNvPr id="7" name="Slide Number Placeholder 6">
            <a:extLst>
              <a:ext uri="{FF2B5EF4-FFF2-40B4-BE49-F238E27FC236}">
                <a16:creationId xmlns:a16="http://schemas.microsoft.com/office/drawing/2014/main" id="{E64C6B4A-4230-66F0-D87D-A16DEA1AA629}"/>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C2DC9DC-5E8A-442A-B8BB-4433D0083E44}" type="slidenum">
              <a:rPr kumimoji="0" lang="en-US" sz="900" b="0" i="0" u="none" strike="noStrike" kern="1200" cap="none" spc="0" normalizeH="0" baseline="0" noProof="0" smtClean="0">
                <a:ln>
                  <a:noFill/>
                </a:ln>
                <a:solidFill>
                  <a:prstClr val="black"/>
                </a:solidFill>
                <a:effectLst/>
                <a:uLnTx/>
                <a:uFillTx/>
                <a:latin typeface="PP SIG Flow SemiBol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900" b="0" i="0" u="none" strike="noStrike" kern="1200" cap="none" spc="0" normalizeH="0" baseline="0" noProof="0" dirty="0">
              <a:ln>
                <a:noFill/>
              </a:ln>
              <a:solidFill>
                <a:prstClr val="black"/>
              </a:solidFill>
              <a:effectLst/>
              <a:uLnTx/>
              <a:uFillTx/>
              <a:latin typeface="PP SIG Flow SemiBold"/>
              <a:ea typeface="+mn-ea"/>
              <a:cs typeface="+mn-cs"/>
            </a:endParaRPr>
          </a:p>
        </p:txBody>
      </p:sp>
      <p:grpSp>
        <p:nvGrpSpPr>
          <p:cNvPr id="4" name="Gruppieren 3">
            <a:extLst>
              <a:ext uri="{FF2B5EF4-FFF2-40B4-BE49-F238E27FC236}">
                <a16:creationId xmlns:a16="http://schemas.microsoft.com/office/drawing/2014/main" id="{53EBAB94-FEDB-707B-49B4-3FB594C25610}"/>
              </a:ext>
            </a:extLst>
          </p:cNvPr>
          <p:cNvGrpSpPr/>
          <p:nvPr/>
        </p:nvGrpSpPr>
        <p:grpSpPr>
          <a:xfrm>
            <a:off x="3359696" y="1203497"/>
            <a:ext cx="6891752" cy="5689420"/>
            <a:chOff x="3359696" y="1203497"/>
            <a:chExt cx="6891752" cy="5689420"/>
          </a:xfrm>
        </p:grpSpPr>
        <p:cxnSp>
          <p:nvCxnSpPr>
            <p:cNvPr id="34" name="Straight Connector 33">
              <a:extLst>
                <a:ext uri="{FF2B5EF4-FFF2-40B4-BE49-F238E27FC236}">
                  <a16:creationId xmlns:a16="http://schemas.microsoft.com/office/drawing/2014/main" id="{908E6157-7D97-D1E8-41C4-22ED0BD56A34}"/>
                </a:ext>
              </a:extLst>
            </p:cNvPr>
            <p:cNvCxnSpPr>
              <a:cxnSpLocks/>
            </p:cNvCxnSpPr>
            <p:nvPr/>
          </p:nvCxnSpPr>
          <p:spPr>
            <a:xfrm flipV="1">
              <a:off x="3561884" y="2931108"/>
              <a:ext cx="4553808" cy="3158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115592CE-0249-ECE8-4FD9-761A2A847D18}"/>
                </a:ext>
              </a:extLst>
            </p:cNvPr>
            <p:cNvCxnSpPr/>
            <p:nvPr/>
          </p:nvCxnSpPr>
          <p:spPr>
            <a:xfrm>
              <a:off x="10251448" y="3140968"/>
              <a:ext cx="0" cy="432048"/>
            </a:xfrm>
            <a:prstGeom prst="straightConnector1">
              <a:avLst/>
            </a:prstGeom>
            <a:ln>
              <a:solidFill>
                <a:schemeClr val="bg2"/>
              </a:solidFill>
              <a:tailEnd type="oval"/>
            </a:ln>
          </p:spPr>
          <p:style>
            <a:lnRef idx="3">
              <a:schemeClr val="accent1"/>
            </a:lnRef>
            <a:fillRef idx="0">
              <a:schemeClr val="accent1"/>
            </a:fillRef>
            <a:effectRef idx="2">
              <a:schemeClr val="accent1"/>
            </a:effectRef>
            <a:fontRef idx="minor">
              <a:schemeClr val="tx1"/>
            </a:fontRef>
          </p:style>
        </p:cxnSp>
        <p:sp>
          <p:nvSpPr>
            <p:cNvPr id="3" name="Rectangle: Rounded Corners 2">
              <a:extLst>
                <a:ext uri="{FF2B5EF4-FFF2-40B4-BE49-F238E27FC236}">
                  <a16:creationId xmlns:a16="http://schemas.microsoft.com/office/drawing/2014/main" id="{52855494-5CB0-0D45-1CC7-FF039A8C012F}"/>
                </a:ext>
              </a:extLst>
            </p:cNvPr>
            <p:cNvSpPr/>
            <p:nvPr/>
          </p:nvSpPr>
          <p:spPr>
            <a:xfrm>
              <a:off x="3409431" y="1203497"/>
              <a:ext cx="1404557" cy="915968"/>
            </a:xfrm>
            <a:prstGeom prst="roundRect">
              <a:avLst/>
            </a:prstGeom>
            <a:solidFill>
              <a:schemeClr val="bg2"/>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bIns="180000" rtlCol="0" anchor="b"/>
            <a:lstStyle/>
            <a:p>
              <a:pPr algn="ctr"/>
              <a:endParaRPr lang="en-US" sz="1400" dirty="0">
                <a:solidFill>
                  <a:schemeClr val="tx1"/>
                </a:solidFill>
                <a:latin typeface="+mj-lt"/>
              </a:endParaRPr>
            </a:p>
          </p:txBody>
        </p:sp>
        <p:sp>
          <p:nvSpPr>
            <p:cNvPr id="5" name="TextBox 4">
              <a:extLst>
                <a:ext uri="{FF2B5EF4-FFF2-40B4-BE49-F238E27FC236}">
                  <a16:creationId xmlns:a16="http://schemas.microsoft.com/office/drawing/2014/main" id="{4BC9B351-5B85-96E4-9928-302EDED677E1}"/>
                </a:ext>
              </a:extLst>
            </p:cNvPr>
            <p:cNvSpPr txBox="1"/>
            <p:nvPr/>
          </p:nvSpPr>
          <p:spPr>
            <a:xfrm>
              <a:off x="3359696" y="1338422"/>
              <a:ext cx="1440158" cy="936104"/>
            </a:xfrm>
            <a:prstGeom prst="rect">
              <a:avLst/>
            </a:prstGeom>
            <a:noFill/>
          </p:spPr>
          <p:txBody>
            <a:bodyPr wrap="square" lIns="0" tIns="0" rIns="0" bIns="0" rtlCol="0">
              <a:noAutofit/>
            </a:bodyPr>
            <a:lstStyle/>
            <a:p>
              <a:pPr algn="ctr"/>
              <a:r>
                <a:rPr lang="en-US" sz="1200" b="1" dirty="0"/>
                <a:t>Senior Manager Corporate Communications</a:t>
              </a:r>
            </a:p>
          </p:txBody>
        </p:sp>
        <p:sp>
          <p:nvSpPr>
            <p:cNvPr id="6" name="Rectangle: Rounded Corners 5">
              <a:extLst>
                <a:ext uri="{FF2B5EF4-FFF2-40B4-BE49-F238E27FC236}">
                  <a16:creationId xmlns:a16="http://schemas.microsoft.com/office/drawing/2014/main" id="{B35D97C0-BE08-BD14-666A-0D9E82F42D73}"/>
                </a:ext>
              </a:extLst>
            </p:cNvPr>
            <p:cNvSpPr/>
            <p:nvPr/>
          </p:nvSpPr>
          <p:spPr>
            <a:xfrm>
              <a:off x="3502016" y="2654673"/>
              <a:ext cx="1404557" cy="559266"/>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bIns="180000" rtlCol="0" anchor="b"/>
            <a:lstStyle/>
            <a:p>
              <a:pPr algn="ctr"/>
              <a:endParaRPr lang="en-US" sz="1400" dirty="0">
                <a:solidFill>
                  <a:schemeClr val="tx1"/>
                </a:solidFill>
                <a:latin typeface="+mj-lt"/>
              </a:endParaRPr>
            </a:p>
          </p:txBody>
        </p:sp>
        <p:sp>
          <p:nvSpPr>
            <p:cNvPr id="8" name="TextBox 7">
              <a:extLst>
                <a:ext uri="{FF2B5EF4-FFF2-40B4-BE49-F238E27FC236}">
                  <a16:creationId xmlns:a16="http://schemas.microsoft.com/office/drawing/2014/main" id="{A60D1616-B7FE-D4A3-0388-93072A85908B}"/>
                </a:ext>
              </a:extLst>
            </p:cNvPr>
            <p:cNvSpPr txBox="1"/>
            <p:nvPr/>
          </p:nvSpPr>
          <p:spPr>
            <a:xfrm>
              <a:off x="3573079" y="2788290"/>
              <a:ext cx="1269067" cy="464744"/>
            </a:xfrm>
            <a:prstGeom prst="rect">
              <a:avLst/>
            </a:prstGeom>
            <a:noFill/>
          </p:spPr>
          <p:txBody>
            <a:bodyPr wrap="square" lIns="0" tIns="0" rIns="0" bIns="0" rtlCol="0">
              <a:noAutofit/>
            </a:bodyPr>
            <a:lstStyle/>
            <a:p>
              <a:pPr algn="ctr"/>
              <a:r>
                <a:rPr lang="en-US" sz="1000" b="1" dirty="0"/>
                <a:t>Manager Corporate Communications</a:t>
              </a:r>
            </a:p>
          </p:txBody>
        </p:sp>
        <p:sp>
          <p:nvSpPr>
            <p:cNvPr id="10" name="Rectangle: Rounded Corners 9">
              <a:extLst>
                <a:ext uri="{FF2B5EF4-FFF2-40B4-BE49-F238E27FC236}">
                  <a16:creationId xmlns:a16="http://schemas.microsoft.com/office/drawing/2014/main" id="{66A33215-7429-6439-C4FB-2B509A72A921}"/>
                </a:ext>
              </a:extLst>
            </p:cNvPr>
            <p:cNvSpPr/>
            <p:nvPr/>
          </p:nvSpPr>
          <p:spPr>
            <a:xfrm>
              <a:off x="5087888" y="2654673"/>
              <a:ext cx="1404557" cy="559266"/>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bIns="180000" rtlCol="0" anchor="b"/>
            <a:lstStyle/>
            <a:p>
              <a:pPr algn="ctr"/>
              <a:endParaRPr lang="en-US" sz="1400" dirty="0">
                <a:solidFill>
                  <a:schemeClr val="tx1"/>
                </a:solidFill>
                <a:latin typeface="+mj-lt"/>
              </a:endParaRPr>
            </a:p>
          </p:txBody>
        </p:sp>
        <p:sp>
          <p:nvSpPr>
            <p:cNvPr id="11" name="TextBox 10">
              <a:extLst>
                <a:ext uri="{FF2B5EF4-FFF2-40B4-BE49-F238E27FC236}">
                  <a16:creationId xmlns:a16="http://schemas.microsoft.com/office/drawing/2014/main" id="{B8332B9E-4EB6-52C9-E605-F5DF7A0AD68F}"/>
                </a:ext>
              </a:extLst>
            </p:cNvPr>
            <p:cNvSpPr txBox="1"/>
            <p:nvPr/>
          </p:nvSpPr>
          <p:spPr>
            <a:xfrm>
              <a:off x="5058178" y="2693768"/>
              <a:ext cx="1440158" cy="559266"/>
            </a:xfrm>
            <a:prstGeom prst="rect">
              <a:avLst/>
            </a:prstGeom>
            <a:noFill/>
          </p:spPr>
          <p:txBody>
            <a:bodyPr wrap="square" lIns="0" tIns="0" rIns="0" bIns="0" rtlCol="0">
              <a:noAutofit/>
            </a:bodyPr>
            <a:lstStyle/>
            <a:p>
              <a:pPr algn="ctr"/>
              <a:r>
                <a:rPr lang="en-US" sz="1000" b="1" dirty="0"/>
                <a:t>Senior Expert Corporate Communications</a:t>
              </a:r>
            </a:p>
          </p:txBody>
        </p:sp>
        <p:sp>
          <p:nvSpPr>
            <p:cNvPr id="12" name="Rectangle: Rounded Corners 11">
              <a:extLst>
                <a:ext uri="{FF2B5EF4-FFF2-40B4-BE49-F238E27FC236}">
                  <a16:creationId xmlns:a16="http://schemas.microsoft.com/office/drawing/2014/main" id="{9621B116-FFB9-1D7D-74E0-EA889A5F588C}"/>
                </a:ext>
              </a:extLst>
            </p:cNvPr>
            <p:cNvSpPr/>
            <p:nvPr/>
          </p:nvSpPr>
          <p:spPr>
            <a:xfrm>
              <a:off x="6718852" y="2679856"/>
              <a:ext cx="1404557" cy="534084"/>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bIns="180000" rtlCol="0" anchor="b"/>
            <a:lstStyle/>
            <a:p>
              <a:pPr algn="ctr"/>
              <a:endParaRPr lang="en-US" sz="1400" dirty="0">
                <a:solidFill>
                  <a:schemeClr val="tx1"/>
                </a:solidFill>
                <a:latin typeface="+mj-lt"/>
              </a:endParaRPr>
            </a:p>
          </p:txBody>
        </p:sp>
        <p:sp>
          <p:nvSpPr>
            <p:cNvPr id="13" name="TextBox 12">
              <a:extLst>
                <a:ext uri="{FF2B5EF4-FFF2-40B4-BE49-F238E27FC236}">
                  <a16:creationId xmlns:a16="http://schemas.microsoft.com/office/drawing/2014/main" id="{7B5E9054-F98B-9C64-92B8-E2BA80D810B0}"/>
                </a:ext>
              </a:extLst>
            </p:cNvPr>
            <p:cNvSpPr txBox="1"/>
            <p:nvPr/>
          </p:nvSpPr>
          <p:spPr>
            <a:xfrm>
              <a:off x="6743845" y="2714635"/>
              <a:ext cx="1379169" cy="426333"/>
            </a:xfrm>
            <a:prstGeom prst="rect">
              <a:avLst/>
            </a:prstGeom>
            <a:noFill/>
          </p:spPr>
          <p:txBody>
            <a:bodyPr wrap="square" lIns="0" tIns="0" rIns="0" bIns="0" rtlCol="0">
              <a:noAutofit/>
            </a:bodyPr>
            <a:lstStyle/>
            <a:p>
              <a:pPr algn="ctr"/>
              <a:r>
                <a:rPr lang="en-US" sz="1000" b="1" dirty="0"/>
                <a:t>Senior Expert Corporate Communications</a:t>
              </a:r>
            </a:p>
          </p:txBody>
        </p:sp>
        <p:cxnSp>
          <p:nvCxnSpPr>
            <p:cNvPr id="39" name="Straight Arrow Connector 38">
              <a:extLst>
                <a:ext uri="{FF2B5EF4-FFF2-40B4-BE49-F238E27FC236}">
                  <a16:creationId xmlns:a16="http://schemas.microsoft.com/office/drawing/2014/main" id="{65A5CDE6-4BC1-1C86-83AD-3B682FAE0B51}"/>
                </a:ext>
              </a:extLst>
            </p:cNvPr>
            <p:cNvCxnSpPr>
              <a:cxnSpLocks/>
            </p:cNvCxnSpPr>
            <p:nvPr/>
          </p:nvCxnSpPr>
          <p:spPr>
            <a:xfrm flipV="1">
              <a:off x="4151784" y="2119465"/>
              <a:ext cx="0" cy="517447"/>
            </a:xfrm>
            <a:prstGeom prst="straightConnector1">
              <a:avLst/>
            </a:prstGeom>
            <a:ln w="73025">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1FCA8F46-91B5-4A2E-1AA6-69F0D1D6FA2D}"/>
                </a:ext>
              </a:extLst>
            </p:cNvPr>
            <p:cNvCxnSpPr>
              <a:cxnSpLocks/>
            </p:cNvCxnSpPr>
            <p:nvPr/>
          </p:nvCxnSpPr>
          <p:spPr>
            <a:xfrm flipV="1">
              <a:off x="7433429" y="3213939"/>
              <a:ext cx="2564" cy="359077"/>
            </a:xfrm>
            <a:prstGeom prst="straightConnector1">
              <a:avLst/>
            </a:prstGeom>
            <a:ln w="82550">
              <a:tailEnd type="triangle"/>
            </a:ln>
          </p:spPr>
          <p:style>
            <a:lnRef idx="1">
              <a:schemeClr val="accent1"/>
            </a:lnRef>
            <a:fillRef idx="0">
              <a:schemeClr val="accent1"/>
            </a:fillRef>
            <a:effectRef idx="0">
              <a:schemeClr val="accent1"/>
            </a:effectRef>
            <a:fontRef idx="minor">
              <a:schemeClr val="tx1"/>
            </a:fontRef>
          </p:style>
        </p:cxnSp>
        <p:sp>
          <p:nvSpPr>
            <p:cNvPr id="27" name="Rectangle: Rounded Corners 26">
              <a:extLst>
                <a:ext uri="{FF2B5EF4-FFF2-40B4-BE49-F238E27FC236}">
                  <a16:creationId xmlns:a16="http://schemas.microsoft.com/office/drawing/2014/main" id="{08726550-D9A7-654B-5E16-AA09D149D6DC}"/>
                </a:ext>
              </a:extLst>
            </p:cNvPr>
            <p:cNvSpPr/>
            <p:nvPr/>
          </p:nvSpPr>
          <p:spPr>
            <a:xfrm>
              <a:off x="6736885" y="3539955"/>
              <a:ext cx="1404557" cy="534085"/>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bIns="180000" rtlCol="0" anchor="b"/>
            <a:lstStyle/>
            <a:p>
              <a:pPr algn="ctr"/>
              <a:endParaRPr lang="en-US" sz="1400" dirty="0">
                <a:solidFill>
                  <a:schemeClr val="tx1"/>
                </a:solidFill>
                <a:latin typeface="+mj-lt"/>
              </a:endParaRPr>
            </a:p>
          </p:txBody>
        </p:sp>
        <p:sp>
          <p:nvSpPr>
            <p:cNvPr id="28" name="TextBox 27">
              <a:extLst>
                <a:ext uri="{FF2B5EF4-FFF2-40B4-BE49-F238E27FC236}">
                  <a16:creationId xmlns:a16="http://schemas.microsoft.com/office/drawing/2014/main" id="{B67A29B3-DD02-0243-D5E2-221BAA955059}"/>
                </a:ext>
              </a:extLst>
            </p:cNvPr>
            <p:cNvSpPr txBox="1"/>
            <p:nvPr/>
          </p:nvSpPr>
          <p:spPr>
            <a:xfrm>
              <a:off x="6753067" y="3633710"/>
              <a:ext cx="1379169" cy="631274"/>
            </a:xfrm>
            <a:prstGeom prst="rect">
              <a:avLst/>
            </a:prstGeom>
            <a:noFill/>
          </p:spPr>
          <p:txBody>
            <a:bodyPr wrap="square" lIns="0" tIns="0" rIns="0" bIns="0" rtlCol="0">
              <a:noAutofit/>
            </a:bodyPr>
            <a:lstStyle/>
            <a:p>
              <a:pPr algn="ctr"/>
              <a:r>
                <a:rPr lang="en-US" sz="1000" b="1" dirty="0"/>
                <a:t>Expert Corporate Communications</a:t>
              </a:r>
            </a:p>
          </p:txBody>
        </p:sp>
        <p:cxnSp>
          <p:nvCxnSpPr>
            <p:cNvPr id="41" name="Straight Arrow Connector 40">
              <a:extLst>
                <a:ext uri="{FF2B5EF4-FFF2-40B4-BE49-F238E27FC236}">
                  <a16:creationId xmlns:a16="http://schemas.microsoft.com/office/drawing/2014/main" id="{084AF348-76C4-7C09-9DCD-04CBD4EF3A43}"/>
                </a:ext>
              </a:extLst>
            </p:cNvPr>
            <p:cNvCxnSpPr>
              <a:cxnSpLocks/>
            </p:cNvCxnSpPr>
            <p:nvPr/>
          </p:nvCxnSpPr>
          <p:spPr>
            <a:xfrm flipV="1">
              <a:off x="7442651" y="4072702"/>
              <a:ext cx="2564" cy="359077"/>
            </a:xfrm>
            <a:prstGeom prst="straightConnector1">
              <a:avLst/>
            </a:prstGeom>
            <a:ln w="82550">
              <a:tailEnd type="triangle"/>
            </a:ln>
          </p:spPr>
          <p:style>
            <a:lnRef idx="1">
              <a:schemeClr val="accent1"/>
            </a:lnRef>
            <a:fillRef idx="0">
              <a:schemeClr val="accent1"/>
            </a:fillRef>
            <a:effectRef idx="0">
              <a:schemeClr val="accent1"/>
            </a:effectRef>
            <a:fontRef idx="minor">
              <a:schemeClr val="tx1"/>
            </a:fontRef>
          </p:style>
        </p:cxnSp>
        <p:sp>
          <p:nvSpPr>
            <p:cNvPr id="42" name="Rectangle: Rounded Corners 41">
              <a:extLst>
                <a:ext uri="{FF2B5EF4-FFF2-40B4-BE49-F238E27FC236}">
                  <a16:creationId xmlns:a16="http://schemas.microsoft.com/office/drawing/2014/main" id="{71AA99B7-BF84-C2C7-3C14-14CD904A63F0}"/>
                </a:ext>
              </a:extLst>
            </p:cNvPr>
            <p:cNvSpPr/>
            <p:nvPr/>
          </p:nvSpPr>
          <p:spPr>
            <a:xfrm>
              <a:off x="6753067" y="4436933"/>
              <a:ext cx="1404557" cy="534085"/>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bIns="180000" rtlCol="0" anchor="b"/>
            <a:lstStyle/>
            <a:p>
              <a:pPr algn="ctr"/>
              <a:endParaRPr lang="en-US" sz="1400" dirty="0">
                <a:solidFill>
                  <a:schemeClr val="tx1"/>
                </a:solidFill>
                <a:latin typeface="+mj-lt"/>
              </a:endParaRPr>
            </a:p>
          </p:txBody>
        </p:sp>
        <p:sp>
          <p:nvSpPr>
            <p:cNvPr id="30" name="TextBox 29">
              <a:extLst>
                <a:ext uri="{FF2B5EF4-FFF2-40B4-BE49-F238E27FC236}">
                  <a16:creationId xmlns:a16="http://schemas.microsoft.com/office/drawing/2014/main" id="{A1FBA8F8-46CB-BFDE-728D-CB6FCAD59059}"/>
                </a:ext>
              </a:extLst>
            </p:cNvPr>
            <p:cNvSpPr txBox="1"/>
            <p:nvPr/>
          </p:nvSpPr>
          <p:spPr>
            <a:xfrm>
              <a:off x="6810646" y="4455108"/>
              <a:ext cx="1379169" cy="631274"/>
            </a:xfrm>
            <a:prstGeom prst="rect">
              <a:avLst/>
            </a:prstGeom>
            <a:noFill/>
          </p:spPr>
          <p:txBody>
            <a:bodyPr wrap="square" lIns="0" tIns="0" rIns="0" bIns="0" rtlCol="0">
              <a:noAutofit/>
            </a:bodyPr>
            <a:lstStyle/>
            <a:p>
              <a:pPr algn="ctr"/>
              <a:r>
                <a:rPr lang="en-US" sz="1000" b="1" dirty="0"/>
                <a:t>Senior Specialist Corporate  Communications</a:t>
              </a:r>
            </a:p>
          </p:txBody>
        </p:sp>
        <p:sp>
          <p:nvSpPr>
            <p:cNvPr id="44" name="Rectangle: Rounded Corners 43">
              <a:extLst>
                <a:ext uri="{FF2B5EF4-FFF2-40B4-BE49-F238E27FC236}">
                  <a16:creationId xmlns:a16="http://schemas.microsoft.com/office/drawing/2014/main" id="{71E9A348-5B02-D613-5153-BCEC33CD9CE9}"/>
                </a:ext>
              </a:extLst>
            </p:cNvPr>
            <p:cNvSpPr/>
            <p:nvPr/>
          </p:nvSpPr>
          <p:spPr>
            <a:xfrm>
              <a:off x="6791979" y="5342208"/>
              <a:ext cx="1404557" cy="534085"/>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bIns="180000" rtlCol="0" anchor="b"/>
            <a:lstStyle/>
            <a:p>
              <a:pPr algn="ctr"/>
              <a:endParaRPr lang="en-US" sz="1400" dirty="0">
                <a:solidFill>
                  <a:schemeClr val="tx1"/>
                </a:solidFill>
                <a:latin typeface="+mj-lt"/>
              </a:endParaRPr>
            </a:p>
          </p:txBody>
        </p:sp>
        <p:sp>
          <p:nvSpPr>
            <p:cNvPr id="47" name="Rectangle: Rounded Corners 46">
              <a:extLst>
                <a:ext uri="{FF2B5EF4-FFF2-40B4-BE49-F238E27FC236}">
                  <a16:creationId xmlns:a16="http://schemas.microsoft.com/office/drawing/2014/main" id="{A6038218-689A-4EA0-A51A-44D0CD2E6B20}"/>
                </a:ext>
              </a:extLst>
            </p:cNvPr>
            <p:cNvSpPr/>
            <p:nvPr/>
          </p:nvSpPr>
          <p:spPr>
            <a:xfrm>
              <a:off x="6791979" y="6237271"/>
              <a:ext cx="1404557" cy="534085"/>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bIns="180000" rtlCol="0" anchor="b"/>
            <a:lstStyle/>
            <a:p>
              <a:pPr algn="ctr"/>
              <a:endParaRPr lang="en-US" sz="1400" dirty="0">
                <a:solidFill>
                  <a:schemeClr val="tx1"/>
                </a:solidFill>
                <a:latin typeface="+mj-lt"/>
              </a:endParaRPr>
            </a:p>
          </p:txBody>
        </p:sp>
        <p:cxnSp>
          <p:nvCxnSpPr>
            <p:cNvPr id="48" name="Straight Arrow Connector 47">
              <a:extLst>
                <a:ext uri="{FF2B5EF4-FFF2-40B4-BE49-F238E27FC236}">
                  <a16:creationId xmlns:a16="http://schemas.microsoft.com/office/drawing/2014/main" id="{10ACD9E5-2113-4A3C-A56A-FB0271D232BD}"/>
                </a:ext>
              </a:extLst>
            </p:cNvPr>
            <p:cNvCxnSpPr>
              <a:cxnSpLocks/>
            </p:cNvCxnSpPr>
            <p:nvPr/>
          </p:nvCxnSpPr>
          <p:spPr>
            <a:xfrm flipV="1">
              <a:off x="7468727" y="4989193"/>
              <a:ext cx="2564" cy="359077"/>
            </a:xfrm>
            <a:prstGeom prst="straightConnector1">
              <a:avLst/>
            </a:prstGeom>
            <a:ln w="82550">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477CD16E-20E5-D09F-27D8-526BFBB15AB8}"/>
                </a:ext>
              </a:extLst>
            </p:cNvPr>
            <p:cNvCxnSpPr>
              <a:cxnSpLocks/>
            </p:cNvCxnSpPr>
            <p:nvPr/>
          </p:nvCxnSpPr>
          <p:spPr>
            <a:xfrm flipV="1">
              <a:off x="7475405" y="5896786"/>
              <a:ext cx="2564" cy="359077"/>
            </a:xfrm>
            <a:prstGeom prst="straightConnector1">
              <a:avLst/>
            </a:prstGeom>
            <a:ln w="82550">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822AEA6F-35C1-CD36-0A34-45493B2FAD51}"/>
                </a:ext>
              </a:extLst>
            </p:cNvPr>
            <p:cNvSpPr txBox="1"/>
            <p:nvPr/>
          </p:nvSpPr>
          <p:spPr>
            <a:xfrm>
              <a:off x="6817367" y="5462616"/>
              <a:ext cx="1379169" cy="631274"/>
            </a:xfrm>
            <a:prstGeom prst="rect">
              <a:avLst/>
            </a:prstGeom>
            <a:noFill/>
          </p:spPr>
          <p:txBody>
            <a:bodyPr wrap="square" lIns="0" tIns="0" rIns="0" bIns="0" rtlCol="0">
              <a:noAutofit/>
            </a:bodyPr>
            <a:lstStyle/>
            <a:p>
              <a:pPr algn="ctr"/>
              <a:r>
                <a:rPr lang="en-US" sz="1000" b="1" dirty="0"/>
                <a:t>Specialist Corporate Communications</a:t>
              </a:r>
            </a:p>
          </p:txBody>
        </p:sp>
        <p:sp>
          <p:nvSpPr>
            <p:cNvPr id="50" name="TextBox 49">
              <a:extLst>
                <a:ext uri="{FF2B5EF4-FFF2-40B4-BE49-F238E27FC236}">
                  <a16:creationId xmlns:a16="http://schemas.microsoft.com/office/drawing/2014/main" id="{CE03986F-91F2-1799-D1D4-23B1934900AA}"/>
                </a:ext>
              </a:extLst>
            </p:cNvPr>
            <p:cNvSpPr txBox="1"/>
            <p:nvPr/>
          </p:nvSpPr>
          <p:spPr>
            <a:xfrm>
              <a:off x="6804672" y="6261643"/>
              <a:ext cx="1379169" cy="631274"/>
            </a:xfrm>
            <a:prstGeom prst="rect">
              <a:avLst/>
            </a:prstGeom>
            <a:noFill/>
          </p:spPr>
          <p:txBody>
            <a:bodyPr wrap="square" lIns="0" tIns="0" rIns="0" bIns="0" rtlCol="0">
              <a:noAutofit/>
            </a:bodyPr>
            <a:lstStyle/>
            <a:p>
              <a:pPr algn="ctr"/>
              <a:r>
                <a:rPr lang="en-US" sz="1000" b="1" dirty="0"/>
                <a:t>Assistant/Analyst Corporate Communications</a:t>
              </a:r>
            </a:p>
          </p:txBody>
        </p:sp>
      </p:grpSp>
      <p:sp>
        <p:nvSpPr>
          <p:cNvPr id="9" name="Rectangle: Rounded Corners 8">
            <a:extLst>
              <a:ext uri="{FF2B5EF4-FFF2-40B4-BE49-F238E27FC236}">
                <a16:creationId xmlns:a16="http://schemas.microsoft.com/office/drawing/2014/main" id="{6B87A57C-6DBF-38D1-43A1-3101368D6130}"/>
              </a:ext>
            </a:extLst>
          </p:cNvPr>
          <p:cNvSpPr/>
          <p:nvPr/>
        </p:nvSpPr>
        <p:spPr>
          <a:xfrm>
            <a:off x="263355" y="5117267"/>
            <a:ext cx="6192686" cy="1521139"/>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200" dirty="0"/>
              <a:t>The career path to becoming a </a:t>
            </a:r>
            <a:r>
              <a:rPr lang="en-US" sz="1200" b="1" dirty="0"/>
              <a:t>Senior Manager Corporate Communications </a:t>
            </a:r>
            <a:r>
              <a:rPr lang="en-US" sz="1200" dirty="0"/>
              <a:t>often begins with roles in content creation, agency work, or social media management, providing a strong foundation in branding, storytelling, and audience engagement. Progressing to positions such as Corporate Communications Specialist or Communication Manager enhances skills in stakeholder management, leadership communication, and crisis management, while gaining expertise in areas like cross-cultural collaboration, media relations, and internal engagement strategies.</a:t>
            </a:r>
            <a:endParaRPr lang="en-US" sz="1200" dirty="0">
              <a:solidFill>
                <a:schemeClr val="bg1"/>
              </a:solidFill>
              <a:latin typeface="+mj-lt"/>
            </a:endParaRPr>
          </a:p>
        </p:txBody>
      </p:sp>
    </p:spTree>
    <p:extLst>
      <p:ext uri="{BB962C8B-B14F-4D97-AF65-F5344CB8AC3E}">
        <p14:creationId xmlns:p14="http://schemas.microsoft.com/office/powerpoint/2010/main" val="14542785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FFBECE-057C-168B-664C-269E1417AB8E}"/>
              </a:ext>
            </a:extLst>
          </p:cNvPr>
          <p:cNvSpPr>
            <a:spLocks noGrp="1"/>
          </p:cNvSpPr>
          <p:nvPr>
            <p:ph type="title"/>
          </p:nvPr>
        </p:nvSpPr>
        <p:spPr>
          <a:xfrm>
            <a:off x="576901" y="284933"/>
            <a:ext cx="10944224" cy="792088"/>
          </a:xfrm>
        </p:spPr>
        <p:txBody>
          <a:bodyPr/>
          <a:lstStyle/>
          <a:p>
            <a:r>
              <a:rPr lang="en-US" dirty="0"/>
              <a:t>Possible next steps from this position according to our Job Map</a:t>
            </a:r>
          </a:p>
        </p:txBody>
      </p:sp>
      <p:sp>
        <p:nvSpPr>
          <p:cNvPr id="7" name="Slide Number Placeholder 6">
            <a:extLst>
              <a:ext uri="{FF2B5EF4-FFF2-40B4-BE49-F238E27FC236}">
                <a16:creationId xmlns:a16="http://schemas.microsoft.com/office/drawing/2014/main" id="{E64C6B4A-4230-66F0-D87D-A16DEA1AA629}"/>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C2DC9DC-5E8A-442A-B8BB-4433D0083E44}" type="slidenum">
              <a:rPr kumimoji="0" lang="en-US" sz="900" b="0" i="0" u="none" strike="noStrike" kern="1200" cap="none" spc="0" normalizeH="0" baseline="0" noProof="0" smtClean="0">
                <a:ln>
                  <a:noFill/>
                </a:ln>
                <a:solidFill>
                  <a:prstClr val="black"/>
                </a:solidFill>
                <a:effectLst/>
                <a:uLnTx/>
                <a:uFillTx/>
                <a:latin typeface="PP SIG Flow SemiBol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900" b="0" i="0" u="none" strike="noStrike" kern="1200" cap="none" spc="0" normalizeH="0" baseline="0" noProof="0" dirty="0">
              <a:ln>
                <a:noFill/>
              </a:ln>
              <a:solidFill>
                <a:prstClr val="black"/>
              </a:solidFill>
              <a:effectLst/>
              <a:uLnTx/>
              <a:uFillTx/>
              <a:latin typeface="PP SIG Flow SemiBold"/>
              <a:ea typeface="+mn-ea"/>
              <a:cs typeface="+mn-cs"/>
            </a:endParaRPr>
          </a:p>
        </p:txBody>
      </p:sp>
      <p:sp>
        <p:nvSpPr>
          <p:cNvPr id="15" name="Freeform: Shape 14">
            <a:extLst>
              <a:ext uri="{FF2B5EF4-FFF2-40B4-BE49-F238E27FC236}">
                <a16:creationId xmlns:a16="http://schemas.microsoft.com/office/drawing/2014/main" id="{30D9A68D-314C-1808-075A-313ABD38B259}"/>
              </a:ext>
            </a:extLst>
          </p:cNvPr>
          <p:cNvSpPr/>
          <p:nvPr/>
        </p:nvSpPr>
        <p:spPr>
          <a:xfrm>
            <a:off x="613186" y="2443591"/>
            <a:ext cx="3178555" cy="1584648"/>
          </a:xfrm>
          <a:custGeom>
            <a:avLst/>
            <a:gdLst>
              <a:gd name="connsiteX0" fmla="*/ 0 w 1934765"/>
              <a:gd name="connsiteY0" fmla="*/ 0 h 773906"/>
              <a:gd name="connsiteX1" fmla="*/ 1547812 w 1934765"/>
              <a:gd name="connsiteY1" fmla="*/ 0 h 773906"/>
              <a:gd name="connsiteX2" fmla="*/ 1934765 w 1934765"/>
              <a:gd name="connsiteY2" fmla="*/ 386953 h 773906"/>
              <a:gd name="connsiteX3" fmla="*/ 1547812 w 1934765"/>
              <a:gd name="connsiteY3" fmla="*/ 773906 h 773906"/>
              <a:gd name="connsiteX4" fmla="*/ 0 w 1934765"/>
              <a:gd name="connsiteY4" fmla="*/ 773906 h 773906"/>
              <a:gd name="connsiteX5" fmla="*/ 0 w 1934765"/>
              <a:gd name="connsiteY5" fmla="*/ 0 h 773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34765" h="773906">
                <a:moveTo>
                  <a:pt x="0" y="0"/>
                </a:moveTo>
                <a:lnTo>
                  <a:pt x="1547812" y="0"/>
                </a:lnTo>
                <a:lnTo>
                  <a:pt x="1934765" y="386953"/>
                </a:lnTo>
                <a:lnTo>
                  <a:pt x="1547812" y="773906"/>
                </a:lnTo>
                <a:lnTo>
                  <a:pt x="0" y="773906"/>
                </a:lnTo>
                <a:lnTo>
                  <a:pt x="0" y="0"/>
                </a:lnTo>
                <a:close/>
              </a:path>
            </a:pathLst>
          </a:custGeom>
          <a:solidFill>
            <a:schemeClr val="accent1"/>
          </a:solidFill>
          <a:ln w="28575"/>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9352" tIns="74676" rIns="230814" bIns="74676" numCol="1" spcCol="1270" anchor="ctr" anchorCtr="0">
            <a:noAutofit/>
          </a:bodyPr>
          <a:lstStyle/>
          <a:p>
            <a:pPr marL="0" marR="0" lvl="0" indent="0" algn="ctr" defTabSz="1244600" rtl="0" eaLnBrk="1" fontAlgn="auto" latinLnBrk="0" hangingPunct="1">
              <a:lnSpc>
                <a:spcPct val="90000"/>
              </a:lnSpc>
              <a:spcBef>
                <a:spcPct val="0"/>
              </a:spcBef>
              <a:spcAft>
                <a:spcPct val="35000"/>
              </a:spcAft>
              <a:buClrTx/>
              <a:buSzTx/>
              <a:buFontTx/>
              <a:buNone/>
              <a:tabLst/>
              <a:defRPr/>
            </a:pPr>
            <a:r>
              <a:rPr lang="en-US" sz="1600" dirty="0">
                <a:solidFill>
                  <a:prstClr val="white"/>
                </a:solidFill>
                <a:latin typeface="PP SIG Flow"/>
              </a:rPr>
              <a:t>Group Manager Sustainability/Environmental Social and Governance Affairs</a:t>
            </a:r>
            <a:endParaRPr kumimoji="0" lang="en-US" sz="1600" b="0" i="0" u="none" strike="noStrike" kern="1200" cap="none" spc="0" normalizeH="0" baseline="0" noProof="0" dirty="0">
              <a:ln>
                <a:noFill/>
              </a:ln>
              <a:solidFill>
                <a:prstClr val="white"/>
              </a:solidFill>
              <a:effectLst/>
              <a:uLnTx/>
              <a:uFillTx/>
              <a:latin typeface="PP SIG Flow"/>
              <a:ea typeface="+mn-ea"/>
              <a:cs typeface="+mn-cs"/>
            </a:endParaRPr>
          </a:p>
        </p:txBody>
      </p:sp>
      <p:sp>
        <p:nvSpPr>
          <p:cNvPr id="18" name="Freeform: Shape 17">
            <a:extLst>
              <a:ext uri="{FF2B5EF4-FFF2-40B4-BE49-F238E27FC236}">
                <a16:creationId xmlns:a16="http://schemas.microsoft.com/office/drawing/2014/main" id="{50A66438-479E-F5A0-BF7B-BDED7964F06E}"/>
              </a:ext>
            </a:extLst>
          </p:cNvPr>
          <p:cNvSpPr/>
          <p:nvPr/>
        </p:nvSpPr>
        <p:spPr>
          <a:xfrm rot="16200000">
            <a:off x="4685405" y="2374365"/>
            <a:ext cx="2605766" cy="1584648"/>
          </a:xfrm>
          <a:custGeom>
            <a:avLst/>
            <a:gdLst>
              <a:gd name="connsiteX0" fmla="*/ 0 w 1934765"/>
              <a:gd name="connsiteY0" fmla="*/ 0 h 773906"/>
              <a:gd name="connsiteX1" fmla="*/ 1547812 w 1934765"/>
              <a:gd name="connsiteY1" fmla="*/ 0 h 773906"/>
              <a:gd name="connsiteX2" fmla="*/ 1934765 w 1934765"/>
              <a:gd name="connsiteY2" fmla="*/ 386953 h 773906"/>
              <a:gd name="connsiteX3" fmla="*/ 1547812 w 1934765"/>
              <a:gd name="connsiteY3" fmla="*/ 773906 h 773906"/>
              <a:gd name="connsiteX4" fmla="*/ 0 w 1934765"/>
              <a:gd name="connsiteY4" fmla="*/ 773906 h 773906"/>
              <a:gd name="connsiteX5" fmla="*/ 386953 w 1934765"/>
              <a:gd name="connsiteY5" fmla="*/ 386953 h 773906"/>
              <a:gd name="connsiteX6" fmla="*/ 0 w 1934765"/>
              <a:gd name="connsiteY6" fmla="*/ 0 h 773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34765" h="773906">
                <a:moveTo>
                  <a:pt x="0" y="0"/>
                </a:moveTo>
                <a:lnTo>
                  <a:pt x="1547812" y="0"/>
                </a:lnTo>
                <a:lnTo>
                  <a:pt x="1934765" y="386953"/>
                </a:lnTo>
                <a:lnTo>
                  <a:pt x="1547812" y="773906"/>
                </a:lnTo>
                <a:lnTo>
                  <a:pt x="0" y="773906"/>
                </a:lnTo>
                <a:lnTo>
                  <a:pt x="386953" y="386953"/>
                </a:lnTo>
                <a:lnTo>
                  <a:pt x="0" y="0"/>
                </a:lnTo>
                <a:close/>
              </a:path>
            </a:pathLst>
          </a:custGeom>
          <a:solidFill>
            <a:schemeClr val="accent1"/>
          </a:solidFill>
          <a:ln w="28575"/>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498967" tIns="74676" rIns="424291" bIns="74676" numCol="1" spcCol="1270" anchor="ctr" anchorCtr="0">
            <a:noAutofit/>
          </a:bodyPr>
          <a:lstStyle/>
          <a:p>
            <a:pPr marL="0" marR="0" lvl="0" indent="0" algn="ctr" defTabSz="1244600" rtl="0" eaLnBrk="1" fontAlgn="auto" latinLnBrk="0" hangingPunct="1">
              <a:lnSpc>
                <a:spcPct val="90000"/>
              </a:lnSpc>
              <a:spcBef>
                <a:spcPct val="0"/>
              </a:spcBef>
              <a:spcAft>
                <a:spcPct val="35000"/>
              </a:spcAft>
              <a:buClrTx/>
              <a:buSzTx/>
              <a:buFontTx/>
              <a:buNone/>
              <a:tabLst/>
              <a:defRPr/>
            </a:pPr>
            <a:r>
              <a:rPr lang="en-US" sz="1500" dirty="0">
                <a:solidFill>
                  <a:prstClr val="white"/>
                </a:solidFill>
                <a:latin typeface="PP SIG Flow"/>
              </a:rPr>
              <a:t>Another Management </a:t>
            </a:r>
            <a:r>
              <a:rPr lang="en-US" sz="1500">
                <a:solidFill>
                  <a:prstClr val="white"/>
                </a:solidFill>
                <a:latin typeface="PP SIG Flow"/>
              </a:rPr>
              <a:t>Position </a:t>
            </a:r>
            <a:endParaRPr kumimoji="0" lang="en-US" sz="1500" b="0" i="0" u="none" strike="noStrike" kern="1200" cap="none" spc="0" normalizeH="0" baseline="0" noProof="0" dirty="0">
              <a:ln>
                <a:noFill/>
              </a:ln>
              <a:solidFill>
                <a:prstClr val="white"/>
              </a:solidFill>
              <a:effectLst/>
              <a:uLnTx/>
              <a:uFillTx/>
              <a:latin typeface="PP SIG Flow"/>
              <a:ea typeface="+mn-ea"/>
              <a:cs typeface="+mn-cs"/>
            </a:endParaRPr>
          </a:p>
        </p:txBody>
      </p:sp>
      <p:sp>
        <p:nvSpPr>
          <p:cNvPr id="21" name="TextBox 20">
            <a:extLst>
              <a:ext uri="{FF2B5EF4-FFF2-40B4-BE49-F238E27FC236}">
                <a16:creationId xmlns:a16="http://schemas.microsoft.com/office/drawing/2014/main" id="{957A8EF2-47EE-67A1-34DF-4D3D5FF2550C}"/>
              </a:ext>
            </a:extLst>
          </p:cNvPr>
          <p:cNvSpPr txBox="1"/>
          <p:nvPr/>
        </p:nvSpPr>
        <p:spPr>
          <a:xfrm>
            <a:off x="1415480" y="4257382"/>
            <a:ext cx="1090929" cy="73866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solidFill>
                  <a:prstClr val="black"/>
                </a:solidFill>
                <a:latin typeface="PP SIG Flow SemiBold"/>
              </a:rPr>
              <a:t>Possible lateral move</a:t>
            </a:r>
            <a:endParaRPr kumimoji="0" lang="en-US" sz="1400" b="0" i="0" u="none" strike="noStrike" kern="1200" cap="none" spc="0" normalizeH="0" baseline="0" noProof="0" dirty="0">
              <a:ln>
                <a:noFill/>
              </a:ln>
              <a:solidFill>
                <a:prstClr val="black"/>
              </a:solidFill>
              <a:effectLst/>
              <a:uLnTx/>
              <a:uFillTx/>
              <a:latin typeface="PP SIG Flow SemiBold"/>
              <a:ea typeface="+mn-ea"/>
              <a:cs typeface="+mn-cs"/>
            </a:endParaRPr>
          </a:p>
        </p:txBody>
      </p:sp>
      <p:cxnSp>
        <p:nvCxnSpPr>
          <p:cNvPr id="40" name="Straight Arrow Connector 39">
            <a:extLst>
              <a:ext uri="{FF2B5EF4-FFF2-40B4-BE49-F238E27FC236}">
                <a16:creationId xmlns:a16="http://schemas.microsoft.com/office/drawing/2014/main" id="{0C40CE89-85AA-688A-CB06-7C595A2E467A}"/>
              </a:ext>
            </a:extLst>
          </p:cNvPr>
          <p:cNvCxnSpPr/>
          <p:nvPr/>
        </p:nvCxnSpPr>
        <p:spPr>
          <a:xfrm>
            <a:off x="3863752" y="3140968"/>
            <a:ext cx="0" cy="432048"/>
          </a:xfrm>
          <a:prstGeom prst="straightConnector1">
            <a:avLst/>
          </a:prstGeom>
          <a:ln>
            <a:solidFill>
              <a:schemeClr val="bg2"/>
            </a:solidFill>
            <a:tailEnd type="oval"/>
          </a:ln>
        </p:spPr>
        <p:style>
          <a:lnRef idx="3">
            <a:schemeClr val="accent1"/>
          </a:lnRef>
          <a:fillRef idx="0">
            <a:schemeClr val="accent1"/>
          </a:fillRef>
          <a:effectRef idx="2">
            <a:schemeClr val="accent1"/>
          </a:effectRef>
          <a:fontRef idx="minor">
            <a:schemeClr val="tx1"/>
          </a:fontRef>
        </p:style>
      </p:cxnSp>
      <p:cxnSp>
        <p:nvCxnSpPr>
          <p:cNvPr id="60" name="Straight Arrow Connector 59">
            <a:extLst>
              <a:ext uri="{FF2B5EF4-FFF2-40B4-BE49-F238E27FC236}">
                <a16:creationId xmlns:a16="http://schemas.microsoft.com/office/drawing/2014/main" id="{8D48D330-4B72-AAAE-EB5E-B8CFBC36C533}"/>
              </a:ext>
            </a:extLst>
          </p:cNvPr>
          <p:cNvCxnSpPr/>
          <p:nvPr/>
        </p:nvCxnSpPr>
        <p:spPr>
          <a:xfrm>
            <a:off x="8112824" y="3140968"/>
            <a:ext cx="0" cy="432048"/>
          </a:xfrm>
          <a:prstGeom prst="straightConnector1">
            <a:avLst/>
          </a:prstGeom>
          <a:ln>
            <a:solidFill>
              <a:schemeClr val="bg2"/>
            </a:solidFill>
            <a:tailEnd type="oval"/>
          </a:ln>
        </p:spPr>
        <p:style>
          <a:lnRef idx="3">
            <a:schemeClr val="accent1"/>
          </a:lnRef>
          <a:fillRef idx="0">
            <a:schemeClr val="accent1"/>
          </a:fillRef>
          <a:effectRef idx="2">
            <a:schemeClr val="accent1"/>
          </a:effectRef>
          <a:fontRef idx="minor">
            <a:schemeClr val="tx1"/>
          </a:fontRef>
        </p:style>
      </p:cxnSp>
      <p:cxnSp>
        <p:nvCxnSpPr>
          <p:cNvPr id="65" name="Straight Arrow Connector 64">
            <a:extLst>
              <a:ext uri="{FF2B5EF4-FFF2-40B4-BE49-F238E27FC236}">
                <a16:creationId xmlns:a16="http://schemas.microsoft.com/office/drawing/2014/main" id="{115592CE-0249-ECE8-4FD9-761A2A847D18}"/>
              </a:ext>
            </a:extLst>
          </p:cNvPr>
          <p:cNvCxnSpPr/>
          <p:nvPr/>
        </p:nvCxnSpPr>
        <p:spPr>
          <a:xfrm>
            <a:off x="10251448" y="3140968"/>
            <a:ext cx="0" cy="432048"/>
          </a:xfrm>
          <a:prstGeom prst="straightConnector1">
            <a:avLst/>
          </a:prstGeom>
          <a:ln>
            <a:solidFill>
              <a:schemeClr val="bg2"/>
            </a:solidFill>
            <a:tailEnd type="oval"/>
          </a:ln>
        </p:spPr>
        <p:style>
          <a:lnRef idx="3">
            <a:schemeClr val="accent1"/>
          </a:lnRef>
          <a:fillRef idx="0">
            <a:schemeClr val="accent1"/>
          </a:fillRef>
          <a:effectRef idx="2">
            <a:schemeClr val="accent1"/>
          </a:effectRef>
          <a:fontRef idx="minor">
            <a:schemeClr val="tx1"/>
          </a:fontRef>
        </p:style>
      </p:cxnSp>
      <p:sp>
        <p:nvSpPr>
          <p:cNvPr id="4" name="TextBox 3">
            <a:extLst>
              <a:ext uri="{FF2B5EF4-FFF2-40B4-BE49-F238E27FC236}">
                <a16:creationId xmlns:a16="http://schemas.microsoft.com/office/drawing/2014/main" id="{5B370C18-EA51-E2DF-A7AA-AE3227B44F37}"/>
              </a:ext>
            </a:extLst>
          </p:cNvPr>
          <p:cNvSpPr txBox="1"/>
          <p:nvPr/>
        </p:nvSpPr>
        <p:spPr>
          <a:xfrm>
            <a:off x="5442824" y="4365104"/>
            <a:ext cx="1090929"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solidFill>
                  <a:prstClr val="black"/>
                </a:solidFill>
                <a:latin typeface="PP SIG Flow SemiBold"/>
              </a:rPr>
              <a:t>Possible move up</a:t>
            </a:r>
            <a:endParaRPr kumimoji="0" lang="en-US" sz="1400" b="0" i="0" u="none" strike="noStrike" kern="1200" cap="none" spc="0" normalizeH="0" baseline="0" noProof="0" dirty="0">
              <a:ln>
                <a:noFill/>
              </a:ln>
              <a:solidFill>
                <a:prstClr val="black"/>
              </a:solidFill>
              <a:effectLst/>
              <a:uLnTx/>
              <a:uFillTx/>
              <a:latin typeface="PP SIG Flow SemiBold"/>
              <a:ea typeface="+mn-ea"/>
              <a:cs typeface="+mn-cs"/>
            </a:endParaRPr>
          </a:p>
        </p:txBody>
      </p:sp>
      <p:pic>
        <p:nvPicPr>
          <p:cNvPr id="9" name="Picture 8" descr="Icon&#10;&#10;Description automatically generated">
            <a:extLst>
              <a:ext uri="{FF2B5EF4-FFF2-40B4-BE49-F238E27FC236}">
                <a16:creationId xmlns:a16="http://schemas.microsoft.com/office/drawing/2014/main" id="{EBE80E7E-2D73-CFFC-3E73-BEABB1669E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04312" y="1863806"/>
            <a:ext cx="2164433" cy="2164433"/>
          </a:xfrm>
          <a:prstGeom prst="rect">
            <a:avLst/>
          </a:prstGeom>
        </p:spPr>
      </p:pic>
    </p:spTree>
    <p:extLst>
      <p:ext uri="{BB962C8B-B14F-4D97-AF65-F5344CB8AC3E}">
        <p14:creationId xmlns:p14="http://schemas.microsoft.com/office/powerpoint/2010/main" val="370266914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EE4P_STYLE_ID" val="445a477a-7800-481a-9a1e-c9e2758d973c"/>
  <p:tag name="EE4P_LANGUAGE_ID" val="1033"/>
</p:tagLst>
</file>

<file path=ppt/theme/theme1.xml><?xml version="1.0" encoding="utf-8"?>
<a:theme xmlns:a="http://schemas.openxmlformats.org/drawingml/2006/main" name="Office">
  <a:themeElements>
    <a:clrScheme name="SIG">
      <a:dk1>
        <a:sysClr val="windowText" lastClr="000000"/>
      </a:dk1>
      <a:lt1>
        <a:sysClr val="window" lastClr="FFFFFF"/>
      </a:lt1>
      <a:dk2>
        <a:srgbClr val="E5DFD9"/>
      </a:dk2>
      <a:lt2>
        <a:srgbClr val="F2EFEB"/>
      </a:lt2>
      <a:accent1>
        <a:srgbClr val="145EFC"/>
      </a:accent1>
      <a:accent2>
        <a:srgbClr val="DCA0FF"/>
      </a:accent2>
      <a:accent3>
        <a:srgbClr val="000000"/>
      </a:accent3>
      <a:accent4>
        <a:srgbClr val="167665"/>
      </a:accent4>
      <a:accent5>
        <a:srgbClr val="C8C846"/>
      </a:accent5>
      <a:accent6>
        <a:srgbClr val="4FA593"/>
      </a:accent6>
      <a:hlink>
        <a:srgbClr val="145EFC"/>
      </a:hlink>
      <a:folHlink>
        <a:srgbClr val="CDA0FF"/>
      </a:folHlink>
    </a:clrScheme>
    <a:fontScheme name="SIG">
      <a:majorFont>
        <a:latin typeface="PP SIG Flow SemiBold"/>
        <a:ea typeface=""/>
        <a:cs typeface=""/>
      </a:majorFont>
      <a:minorFont>
        <a:latin typeface="PP SIG Fl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2"/>
        </a:solidFill>
        <a:ln>
          <a:noFill/>
        </a:ln>
      </a:spPr>
      <a:bodyPr rtlCol="0" anchor="ctr"/>
      <a:lstStyle>
        <a:defPPr algn="ctr">
          <a:defRPr sz="1400" dirty="0" smtClean="0">
            <a:solidFill>
              <a:schemeClr val="tx1"/>
            </a:solidFill>
            <a:latin typeface="+mj-lt"/>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noAutofit/>
      </a:bodyPr>
      <a:lstStyle>
        <a:defPPr algn="l">
          <a:defRPr dirty="0" err="1" smtClean="0"/>
        </a:defPPr>
      </a:lstStyle>
    </a:txDef>
  </a:objectDefaults>
  <a:extraClrSchemeLst/>
  <a:extLst>
    <a:ext uri="{05A4C25C-085E-4340-85A3-A5531E510DB2}">
      <thm15:themeFamily xmlns:thm15="http://schemas.microsoft.com/office/thememl/2012/main" name="Präsentation1" id="{3D891526-52FE-E34B-9CE7-FD2467944367}" vid="{68186D36-3D63-7740-A627-2EB17B899CB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525" row="1">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8D572FE0-7EE1-4351-98CF-2BD78155976D}">
  <we:reference id="wa104379997" version="2.0.0.0" store="en-US" storeType="OMEX"/>
  <we:alternateReferences>
    <we:reference id="WA104379997" version="2.0.0.0" store=""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B595017AB8FFB041B032780DAD207809" ma:contentTypeVersion="3" ma:contentTypeDescription="Create a new document." ma:contentTypeScope="" ma:versionID="3713364396f8d1d955c62d859382ea8d">
  <xsd:schema xmlns:xsd="http://www.w3.org/2001/XMLSchema" xmlns:xs="http://www.w3.org/2001/XMLSchema" xmlns:p="http://schemas.microsoft.com/office/2006/metadata/properties" xmlns:ns2="595632dd-83ca-4939-b839-e6c0b4fee010" targetNamespace="http://schemas.microsoft.com/office/2006/metadata/properties" ma:root="true" ma:fieldsID="93f11b1c7abb1465d9216a985940a99f" ns2:_="">
    <xsd:import namespace="595632dd-83ca-4939-b839-e6c0b4fee010"/>
    <xsd:element name="properties">
      <xsd:complexType>
        <xsd:sequence>
          <xsd:element name="documentManagement">
            <xsd:complexType>
              <xsd:all>
                <xsd:element ref="ns2:MediaServiceMetadata" minOccurs="0"/>
                <xsd:element ref="ns2:MediaServiceFastMetadata"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95632dd-83ca-4939-b839-e6c0b4fee01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75C468C-8D98-4493-BA20-976B19776217}">
  <ds:schemaRefs>
    <ds:schemaRef ds:uri="http://schemas.microsoft.com/office/2006/documentManagement/types"/>
    <ds:schemaRef ds:uri="http://purl.org/dc/terms/"/>
    <ds:schemaRef ds:uri="1adc0eff-1ae6-49d5-a496-5344a06f5970"/>
    <ds:schemaRef ds:uri="http://purl.org/dc/dcmitype/"/>
    <ds:schemaRef ds:uri="http://schemas.microsoft.com/office/infopath/2007/PartnerControls"/>
    <ds:schemaRef ds:uri="http://purl.org/dc/elements/1.1/"/>
    <ds:schemaRef ds:uri="http://schemas.microsoft.com/office/2006/metadata/properties"/>
    <ds:schemaRef ds:uri="http://schemas.openxmlformats.org/package/2006/metadata/core-properties"/>
    <ds:schemaRef ds:uri="0b8d3d62-253e-47f6-abd6-09b0895a670c"/>
    <ds:schemaRef ds:uri="http://www.w3.org/XML/1998/namespace"/>
  </ds:schemaRefs>
</ds:datastoreItem>
</file>

<file path=customXml/itemProps2.xml><?xml version="1.0" encoding="utf-8"?>
<ds:datastoreItem xmlns:ds="http://schemas.openxmlformats.org/officeDocument/2006/customXml" ds:itemID="{5E65612F-1C78-4517-A3A8-2429E40D2BAD}">
  <ds:schemaRefs>
    <ds:schemaRef ds:uri="http://schemas.microsoft.com/sharepoint/v3/contenttype/forms"/>
  </ds:schemaRefs>
</ds:datastoreItem>
</file>

<file path=customXml/itemProps3.xml><?xml version="1.0" encoding="utf-8"?>
<ds:datastoreItem xmlns:ds="http://schemas.openxmlformats.org/officeDocument/2006/customXml" ds:itemID="{83675C61-7128-4E32-9F07-08CB575D54C3}"/>
</file>

<file path=docMetadata/LabelInfo.xml><?xml version="1.0" encoding="utf-8"?>
<clbl:labelList xmlns:clbl="http://schemas.microsoft.com/office/2020/mipLabelMetadata">
  <clbl:label id="{060d28e6-2711-41c7-a68f-702f23d4c114}" enabled="1" method="Standard" siteId="{f0660551-7f49-4caa-9af7-c22f7cb31c24}" removed="0"/>
</clbl:labelList>
</file>

<file path=docProps/app.xml><?xml version="1.0" encoding="utf-8"?>
<Properties xmlns="http://schemas.openxmlformats.org/officeDocument/2006/extended-properties" xmlns:vt="http://schemas.openxmlformats.org/officeDocument/2006/docPropsVTypes">
  <Template>SIG-PPT_v1.2.1</Template>
  <TotalTime>0</TotalTime>
  <Words>972</Words>
  <Application>Microsoft Office PowerPoint</Application>
  <PresentationFormat>Widescreen</PresentationFormat>
  <Paragraphs>104</Paragraphs>
  <Slides>10</Slides>
  <Notes>10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Wingdings</vt:lpstr>
      <vt:lpstr>Calibri</vt:lpstr>
      <vt:lpstr>Arial</vt:lpstr>
      <vt:lpstr>PP SIG Flow SemiBold</vt:lpstr>
      <vt:lpstr>PP SIG Flow</vt:lpstr>
      <vt:lpstr>Office</vt:lpstr>
      <vt:lpstr>Career Paths at SIG</vt:lpstr>
      <vt:lpstr>Career Path</vt:lpstr>
      <vt:lpstr>Senior Manager Corporate Communications Why this position is critical to SIG</vt:lpstr>
      <vt:lpstr>Senior Manager Corporate Communications </vt:lpstr>
      <vt:lpstr>Senior Manager Corporate Communications </vt:lpstr>
      <vt:lpstr>Recommended learning</vt:lpstr>
      <vt:lpstr>Recommendations</vt:lpstr>
      <vt:lpstr>Possible career path to grow in this position according to our Job Map</vt:lpstr>
      <vt:lpstr>Possible next steps from this position according to our Job Map</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 2 lines</dc:title>
  <dc:creator>Ungur, Cristina-Alexandra</dc:creator>
  <cp:lastModifiedBy>Ungur, Cristina-Alexandra</cp:lastModifiedBy>
  <cp:revision>29</cp:revision>
  <cp:lastPrinted>1999-12-31T23:00:00Z</cp:lastPrinted>
  <dcterms:created xsi:type="dcterms:W3CDTF">2023-03-21T09:15:28Z</dcterms:created>
  <dcterms:modified xsi:type="dcterms:W3CDTF">2025-04-14T11:34:05Z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0x010100B595017AB8FFB041B032780DAD207809</vt:lpwstr>
  </property>
  <property fmtid="{D5CDD505-2E9C-101B-9397-08002B2CF9AE}" pid="3" name="MSIP_Label_060d28e6-2711-41c7-a68f-702f23d4c114_Enabled">
    <vt:lpwstr>true</vt:lpwstr>
  </property>
  <property fmtid="{D5CDD505-2E9C-101B-9397-08002B2CF9AE}" pid="4" name="MSIP_Label_060d28e6-2711-41c7-a68f-702f23d4c114_SetDate">
    <vt:lpwstr>2023-03-21T09:15:28Z</vt:lpwstr>
  </property>
  <property fmtid="{D5CDD505-2E9C-101B-9397-08002B2CF9AE}" pid="5" name="MSIP_Label_060d28e6-2711-41c7-a68f-702f23d4c114_Method">
    <vt:lpwstr>Standard</vt:lpwstr>
  </property>
  <property fmtid="{D5CDD505-2E9C-101B-9397-08002B2CF9AE}" pid="6" name="MSIP_Label_060d28e6-2711-41c7-a68f-702f23d4c114_Name">
    <vt:lpwstr>General</vt:lpwstr>
  </property>
  <property fmtid="{D5CDD505-2E9C-101B-9397-08002B2CF9AE}" pid="7" name="MSIP_Label_060d28e6-2711-41c7-a68f-702f23d4c114_SiteId">
    <vt:lpwstr>f0660551-7f49-4caa-9af7-c22f7cb31c24</vt:lpwstr>
  </property>
  <property fmtid="{D5CDD505-2E9C-101B-9397-08002B2CF9AE}" pid="8" name="MSIP_Label_060d28e6-2711-41c7-a68f-702f23d4c114_ActionId">
    <vt:lpwstr>7ebe0ffe-641b-44db-90f2-289ebdcf780c</vt:lpwstr>
  </property>
  <property fmtid="{D5CDD505-2E9C-101B-9397-08002B2CF9AE}" pid="9" name="MSIP_Label_060d28e6-2711-41c7-a68f-702f23d4c114_ContentBits">
    <vt:lpwstr>0</vt:lpwstr>
  </property>
</Properties>
</file>